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sldIdLst>
    <p:sldId id="261" r:id="rId2"/>
    <p:sldId id="391" r:id="rId3"/>
    <p:sldId id="392" r:id="rId4"/>
    <p:sldId id="393" r:id="rId5"/>
    <p:sldId id="394" r:id="rId6"/>
    <p:sldId id="396" r:id="rId7"/>
    <p:sldId id="397" r:id="rId8"/>
    <p:sldId id="398" r:id="rId9"/>
    <p:sldId id="399" r:id="rId10"/>
    <p:sldId id="400" r:id="rId11"/>
    <p:sldId id="401" r:id="rId12"/>
    <p:sldId id="402" r:id="rId13"/>
    <p:sldId id="403" r:id="rId14"/>
    <p:sldId id="404" r:id="rId15"/>
    <p:sldId id="405" r:id="rId16"/>
    <p:sldId id="413" r:id="rId17"/>
    <p:sldId id="412" r:id="rId18"/>
    <p:sldId id="411" r:id="rId19"/>
    <p:sldId id="410" r:id="rId20"/>
    <p:sldId id="409" r:id="rId21"/>
    <p:sldId id="408" r:id="rId22"/>
    <p:sldId id="407" r:id="rId23"/>
    <p:sldId id="406" r:id="rId24"/>
    <p:sldId id="414" r:id="rId25"/>
    <p:sldId id="418" r:id="rId26"/>
    <p:sldId id="417" r:id="rId27"/>
    <p:sldId id="416" r:id="rId28"/>
    <p:sldId id="415" r:id="rId29"/>
    <p:sldId id="419" r:id="rId30"/>
    <p:sldId id="420" r:id="rId31"/>
    <p:sldId id="42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ruta Kulkarni" initials="AK" lastIdx="2" clrIdx="0">
    <p:extLst>
      <p:ext uri="{19B8F6BF-5375-455C-9EA6-DF929625EA0E}">
        <p15:presenceInfo xmlns:p15="http://schemas.microsoft.com/office/powerpoint/2012/main" userId="560577463502c6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48A0"/>
    <a:srgbClr val="F7F6BE"/>
    <a:srgbClr val="5046D6"/>
    <a:srgbClr val="EEF1F2"/>
    <a:srgbClr val="E4F2F8"/>
    <a:srgbClr val="0D0D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67" autoAdjust="0"/>
    <p:restoredTop sz="94291" autoAdjust="0"/>
  </p:normalViewPr>
  <p:slideViewPr>
    <p:cSldViewPr snapToGrid="0">
      <p:cViewPr varScale="1">
        <p:scale>
          <a:sx n="70" d="100"/>
          <a:sy n="70" d="100"/>
        </p:scale>
        <p:origin x="536"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ruta Kulkarni" userId="560577463502c697" providerId="LiveId" clId="{98FBE8F4-B76D-4E9A-86BF-C3431FB345BC}"/>
    <pc:docChg chg="undo redo custSel addSld delSld modSld">
      <pc:chgData name="Amruta Kulkarni" userId="560577463502c697" providerId="LiveId" clId="{98FBE8F4-B76D-4E9A-86BF-C3431FB345BC}" dt="2023-09-07T09:05:27.486" v="11945" actId="478"/>
      <pc:docMkLst>
        <pc:docMk/>
      </pc:docMkLst>
      <pc:sldChg chg="addSp delSp modSp mod">
        <pc:chgData name="Amruta Kulkarni" userId="560577463502c697" providerId="LiveId" clId="{98FBE8F4-B76D-4E9A-86BF-C3431FB345BC}" dt="2023-09-07T02:10:59.695" v="7754" actId="1076"/>
        <pc:sldMkLst>
          <pc:docMk/>
          <pc:sldMk cId="913699794" sldId="257"/>
        </pc:sldMkLst>
        <pc:spChg chg="mod">
          <ac:chgData name="Amruta Kulkarni" userId="560577463502c697" providerId="LiveId" clId="{98FBE8F4-B76D-4E9A-86BF-C3431FB345BC}" dt="2023-08-22T05:25:37.517" v="84" actId="255"/>
          <ac:spMkLst>
            <pc:docMk/>
            <pc:sldMk cId="913699794" sldId="257"/>
            <ac:spMk id="7" creationId="{6226F454-4C4F-DD47-D9CB-454030548D88}"/>
          </ac:spMkLst>
        </pc:spChg>
        <pc:spChg chg="mod">
          <ac:chgData name="Amruta Kulkarni" userId="560577463502c697" providerId="LiveId" clId="{98FBE8F4-B76D-4E9A-86BF-C3431FB345BC}" dt="2023-08-22T05:24:20.203" v="82" actId="113"/>
          <ac:spMkLst>
            <pc:docMk/>
            <pc:sldMk cId="913699794" sldId="257"/>
            <ac:spMk id="9" creationId="{AB7C1106-55FF-B123-C2C3-3C5D24D91B30}"/>
          </ac:spMkLst>
        </pc:spChg>
        <pc:spChg chg="mod">
          <ac:chgData name="Amruta Kulkarni" userId="560577463502c697" providerId="LiveId" clId="{98FBE8F4-B76D-4E9A-86BF-C3431FB345BC}" dt="2023-09-07T02:10:34.273" v="7749" actId="255"/>
          <ac:spMkLst>
            <pc:docMk/>
            <pc:sldMk cId="913699794" sldId="257"/>
            <ac:spMk id="24" creationId="{B162B298-75EE-386A-2BDC-111E64697D82}"/>
          </ac:spMkLst>
        </pc:spChg>
        <pc:picChg chg="add mod">
          <ac:chgData name="Amruta Kulkarni" userId="560577463502c697" providerId="LiveId" clId="{98FBE8F4-B76D-4E9A-86BF-C3431FB345BC}" dt="2023-09-07T02:10:59.695" v="7754" actId="1076"/>
          <ac:picMkLst>
            <pc:docMk/>
            <pc:sldMk cId="913699794" sldId="257"/>
            <ac:picMk id="11" creationId="{F66F079F-F2C1-42F1-B7BC-730AF6DC2848}"/>
          </ac:picMkLst>
        </pc:picChg>
        <pc:picChg chg="add del mod">
          <ac:chgData name="Amruta Kulkarni" userId="560577463502c697" providerId="LiveId" clId="{98FBE8F4-B76D-4E9A-86BF-C3431FB345BC}" dt="2023-09-05T08:55:53.993" v="3820" actId="478"/>
          <ac:picMkLst>
            <pc:docMk/>
            <pc:sldMk cId="913699794" sldId="257"/>
            <ac:picMk id="17" creationId="{618F59C9-E808-4636-8748-B023D6258B77}"/>
          </ac:picMkLst>
        </pc:picChg>
        <pc:picChg chg="del">
          <ac:chgData name="Amruta Kulkarni" userId="560577463502c697" providerId="LiveId" clId="{98FBE8F4-B76D-4E9A-86BF-C3431FB345BC}" dt="2023-08-23T07:56:24.260" v="2036" actId="478"/>
          <ac:picMkLst>
            <pc:docMk/>
            <pc:sldMk cId="913699794" sldId="257"/>
            <ac:picMk id="1026" creationId="{757F8957-917A-4278-9DF3-C29B93EE102C}"/>
          </ac:picMkLst>
        </pc:picChg>
      </pc:sldChg>
      <pc:sldChg chg="addSp delSp modSp mod">
        <pc:chgData name="Amruta Kulkarni" userId="560577463502c697" providerId="LiveId" clId="{98FBE8F4-B76D-4E9A-86BF-C3431FB345BC}" dt="2023-09-07T02:11:51.108" v="7791" actId="20577"/>
        <pc:sldMkLst>
          <pc:docMk/>
          <pc:sldMk cId="3482873590" sldId="261"/>
        </pc:sldMkLst>
        <pc:spChg chg="add mod">
          <ac:chgData name="Amruta Kulkarni" userId="560577463502c697" providerId="LiveId" clId="{98FBE8F4-B76D-4E9A-86BF-C3431FB345BC}" dt="2023-09-07T02:11:28.767" v="7760" actId="20577"/>
          <ac:spMkLst>
            <pc:docMk/>
            <pc:sldMk cId="3482873590" sldId="261"/>
            <ac:spMk id="3" creationId="{4F01BBA8-B55C-4671-BA72-70453295CBAA}"/>
          </ac:spMkLst>
        </pc:spChg>
        <pc:spChg chg="add mod">
          <ac:chgData name="Amruta Kulkarni" userId="560577463502c697" providerId="LiveId" clId="{98FBE8F4-B76D-4E9A-86BF-C3431FB345BC}" dt="2023-09-07T02:11:51.108" v="7791" actId="20577"/>
          <ac:spMkLst>
            <pc:docMk/>
            <pc:sldMk cId="3482873590" sldId="261"/>
            <ac:spMk id="4" creationId="{75D3E91E-9382-4F62-ADE0-4BD60B35A35B}"/>
          </ac:spMkLst>
        </pc:spChg>
        <pc:spChg chg="del mod">
          <ac:chgData name="Amruta Kulkarni" userId="560577463502c697" providerId="LiveId" clId="{98FBE8F4-B76D-4E9A-86BF-C3431FB345BC}" dt="2023-09-05T09:03:16.046" v="3836" actId="478"/>
          <ac:spMkLst>
            <pc:docMk/>
            <pc:sldMk cId="3482873590" sldId="261"/>
            <ac:spMk id="9" creationId="{AB7C1106-55FF-B123-C2C3-3C5D24D91B30}"/>
          </ac:spMkLst>
        </pc:spChg>
        <pc:spChg chg="mod">
          <ac:chgData name="Amruta Kulkarni" userId="560577463502c697" providerId="LiveId" clId="{98FBE8F4-B76D-4E9A-86BF-C3431FB345BC}" dt="2023-09-05T09:03:03.985" v="3834" actId="20577"/>
          <ac:spMkLst>
            <pc:docMk/>
            <pc:sldMk cId="3482873590" sldId="261"/>
            <ac:spMk id="11" creationId="{73C9D77E-A2C2-A3F9-3154-73ECD30F6882}"/>
          </ac:spMkLst>
        </pc:spChg>
        <pc:picChg chg="add del mod">
          <ac:chgData name="Amruta Kulkarni" userId="560577463502c697" providerId="LiveId" clId="{98FBE8F4-B76D-4E9A-86BF-C3431FB345BC}" dt="2023-08-23T07:56:48.387" v="2039" actId="478"/>
          <ac:picMkLst>
            <pc:docMk/>
            <pc:sldMk cId="3482873590" sldId="261"/>
            <ac:picMk id="10" creationId="{246B2D0E-7139-4094-BFCA-BB6FC1F55FB5}"/>
          </ac:picMkLst>
        </pc:picChg>
        <pc:picChg chg="add del mod">
          <ac:chgData name="Amruta Kulkarni" userId="560577463502c697" providerId="LiveId" clId="{98FBE8F4-B76D-4E9A-86BF-C3431FB345BC}" dt="2023-09-05T09:03:10.650" v="3835" actId="478"/>
          <ac:picMkLst>
            <pc:docMk/>
            <pc:sldMk cId="3482873590" sldId="261"/>
            <ac:picMk id="12" creationId="{7DABAF8F-CC64-4147-AB7C-BF5359EE6681}"/>
          </ac:picMkLst>
        </pc:picChg>
        <pc:picChg chg="del">
          <ac:chgData name="Amruta Kulkarni" userId="560577463502c697" providerId="LiveId" clId="{98FBE8F4-B76D-4E9A-86BF-C3431FB345BC}" dt="2023-08-22T08:29:24.860" v="88" actId="478"/>
          <ac:picMkLst>
            <pc:docMk/>
            <pc:sldMk cId="3482873590" sldId="261"/>
            <ac:picMk id="1028" creationId="{00000000-0000-0000-0000-000000000000}"/>
          </ac:picMkLst>
        </pc:picChg>
      </pc:sldChg>
      <pc:sldChg chg="addSp delSp modSp mod">
        <pc:chgData name="Amruta Kulkarni" userId="560577463502c697" providerId="LiveId" clId="{98FBE8F4-B76D-4E9A-86BF-C3431FB345BC}" dt="2023-09-07T02:13:00.222" v="7801" actId="113"/>
        <pc:sldMkLst>
          <pc:docMk/>
          <pc:sldMk cId="3482873590" sldId="391"/>
        </pc:sldMkLst>
        <pc:spChg chg="add mod">
          <ac:chgData name="Amruta Kulkarni" userId="560577463502c697" providerId="LiveId" clId="{98FBE8F4-B76D-4E9A-86BF-C3431FB345BC}" dt="2023-09-05T09:47:13.040" v="4045" actId="20577"/>
          <ac:spMkLst>
            <pc:docMk/>
            <pc:sldMk cId="3482873590" sldId="391"/>
            <ac:spMk id="3" creationId="{34DDFCC7-3070-4E3E-8EFA-2062D15B2C90}"/>
          </ac:spMkLst>
        </pc:spChg>
        <pc:spChg chg="add del mod">
          <ac:chgData name="Amruta Kulkarni" userId="560577463502c697" providerId="LiveId" clId="{98FBE8F4-B76D-4E9A-86BF-C3431FB345BC}" dt="2023-09-07T02:13:00.222" v="7801" actId="113"/>
          <ac:spMkLst>
            <pc:docMk/>
            <pc:sldMk cId="3482873590" sldId="391"/>
            <ac:spMk id="4" creationId="{5780228D-4B64-461A-AEFF-BB9AC5496871}"/>
          </ac:spMkLst>
        </pc:spChg>
        <pc:spChg chg="add del mod">
          <ac:chgData name="Amruta Kulkarni" userId="560577463502c697" providerId="LiveId" clId="{98FBE8F4-B76D-4E9A-86BF-C3431FB345BC}" dt="2023-09-05T09:31:31.062" v="3957"/>
          <ac:spMkLst>
            <pc:docMk/>
            <pc:sldMk cId="3482873590" sldId="391"/>
            <ac:spMk id="5" creationId="{014699F2-B50D-4CF7-9392-17B2DBB7BFB5}"/>
          </ac:spMkLst>
        </pc:spChg>
        <pc:spChg chg="del mod">
          <ac:chgData name="Amruta Kulkarni" userId="560577463502c697" providerId="LiveId" clId="{98FBE8F4-B76D-4E9A-86BF-C3431FB345BC}" dt="2023-09-05T09:28:46.481" v="3949" actId="478"/>
          <ac:spMkLst>
            <pc:docMk/>
            <pc:sldMk cId="3482873590" sldId="391"/>
            <ac:spMk id="9" creationId="{AB7C1106-55FF-B123-C2C3-3C5D24D91B30}"/>
          </ac:spMkLst>
        </pc:spChg>
        <pc:picChg chg="add del mod">
          <ac:chgData name="Amruta Kulkarni" userId="560577463502c697" providerId="LiveId" clId="{98FBE8F4-B76D-4E9A-86BF-C3431FB345BC}" dt="2023-08-23T07:56:55.517" v="2040" actId="478"/>
          <ac:picMkLst>
            <pc:docMk/>
            <pc:sldMk cId="3482873590" sldId="391"/>
            <ac:picMk id="10" creationId="{0B18D6B0-27A3-4988-8718-E46EECF8CC40}"/>
          </ac:picMkLst>
        </pc:picChg>
        <pc:picChg chg="add del mod">
          <ac:chgData name="Amruta Kulkarni" userId="560577463502c697" providerId="LiveId" clId="{98FBE8F4-B76D-4E9A-86BF-C3431FB345BC}" dt="2023-09-05T09:28:39.773" v="3948" actId="478"/>
          <ac:picMkLst>
            <pc:docMk/>
            <pc:sldMk cId="3482873590" sldId="391"/>
            <ac:picMk id="12" creationId="{8D87F0E2-A68F-4D14-82D2-EBCDB24329B9}"/>
          </ac:picMkLst>
        </pc:picChg>
        <pc:picChg chg="del">
          <ac:chgData name="Amruta Kulkarni" userId="560577463502c697" providerId="LiveId" clId="{98FBE8F4-B76D-4E9A-86BF-C3431FB345BC}" dt="2023-08-22T08:31:29.974" v="97" actId="478"/>
          <ac:picMkLst>
            <pc:docMk/>
            <pc:sldMk cId="3482873590" sldId="391"/>
            <ac:picMk id="2050" creationId="{00000000-0000-0000-0000-000000000000}"/>
          </ac:picMkLst>
        </pc:picChg>
      </pc:sldChg>
      <pc:sldChg chg="addSp delSp modSp mod addCm delCm">
        <pc:chgData name="Amruta Kulkarni" userId="560577463502c697" providerId="LiveId" clId="{98FBE8F4-B76D-4E9A-86BF-C3431FB345BC}" dt="2023-09-05T10:14:31.402" v="4151" actId="255"/>
        <pc:sldMkLst>
          <pc:docMk/>
          <pc:sldMk cId="3482873590" sldId="392"/>
        </pc:sldMkLst>
        <pc:spChg chg="add mod">
          <ac:chgData name="Amruta Kulkarni" userId="560577463502c697" providerId="LiveId" clId="{98FBE8F4-B76D-4E9A-86BF-C3431FB345BC}" dt="2023-09-05T10:07:23.847" v="4099" actId="20577"/>
          <ac:spMkLst>
            <pc:docMk/>
            <pc:sldMk cId="3482873590" sldId="392"/>
            <ac:spMk id="3" creationId="{AED0A113-A837-4BC6-A396-332B74AE41AF}"/>
          </ac:spMkLst>
        </pc:spChg>
        <pc:spChg chg="add mod">
          <ac:chgData name="Amruta Kulkarni" userId="560577463502c697" providerId="LiveId" clId="{98FBE8F4-B76D-4E9A-86BF-C3431FB345BC}" dt="2023-09-05T10:14:31.402" v="4151" actId="255"/>
          <ac:spMkLst>
            <pc:docMk/>
            <pc:sldMk cId="3482873590" sldId="392"/>
            <ac:spMk id="4" creationId="{F2267F6C-C979-4EFF-8119-C26B0DF642FB}"/>
          </ac:spMkLst>
        </pc:spChg>
        <pc:spChg chg="del mod">
          <ac:chgData name="Amruta Kulkarni" userId="560577463502c697" providerId="LiveId" clId="{98FBE8F4-B76D-4E9A-86BF-C3431FB345BC}" dt="2023-09-05T09:50:58.774" v="4091" actId="478"/>
          <ac:spMkLst>
            <pc:docMk/>
            <pc:sldMk cId="3482873590" sldId="392"/>
            <ac:spMk id="9" creationId="{AB7C1106-55FF-B123-C2C3-3C5D24D91B30}"/>
          </ac:spMkLst>
        </pc:spChg>
        <pc:picChg chg="add mod">
          <ac:chgData name="Amruta Kulkarni" userId="560577463502c697" providerId="LiveId" clId="{98FBE8F4-B76D-4E9A-86BF-C3431FB345BC}" dt="2023-09-05T10:14:25.132" v="4150" actId="1076"/>
          <ac:picMkLst>
            <pc:docMk/>
            <pc:sldMk cId="3482873590" sldId="392"/>
            <ac:picMk id="7" creationId="{3638F03D-80C7-4215-96CB-62736F322CBC}"/>
          </ac:picMkLst>
        </pc:picChg>
        <pc:picChg chg="add del mod">
          <ac:chgData name="Amruta Kulkarni" userId="560577463502c697" providerId="LiveId" clId="{98FBE8F4-B76D-4E9A-86BF-C3431FB345BC}" dt="2023-08-23T07:56:59.405" v="2041" actId="478"/>
          <ac:picMkLst>
            <pc:docMk/>
            <pc:sldMk cId="3482873590" sldId="392"/>
            <ac:picMk id="10" creationId="{8FB28C6F-9319-48C3-9BB0-7C77235FC05B}"/>
          </ac:picMkLst>
        </pc:picChg>
        <pc:picChg chg="add del mod">
          <ac:chgData name="Amruta Kulkarni" userId="560577463502c697" providerId="LiveId" clId="{98FBE8F4-B76D-4E9A-86BF-C3431FB345BC}" dt="2023-09-05T09:50:46.559" v="4086" actId="478"/>
          <ac:picMkLst>
            <pc:docMk/>
            <pc:sldMk cId="3482873590" sldId="392"/>
            <ac:picMk id="11" creationId="{D2368BE2-0E99-43C6-940E-EC0A503D2B7D}"/>
          </ac:picMkLst>
        </pc:picChg>
        <pc:picChg chg="del">
          <ac:chgData name="Amruta Kulkarni" userId="560577463502c697" providerId="LiveId" clId="{98FBE8F4-B76D-4E9A-86BF-C3431FB345BC}" dt="2023-08-22T08:32:18.064" v="100" actId="478"/>
          <ac:picMkLst>
            <pc:docMk/>
            <pc:sldMk cId="3482873590" sldId="392"/>
            <ac:picMk id="3074" creationId="{00000000-0000-0000-0000-000000000000}"/>
          </ac:picMkLst>
        </pc:picChg>
      </pc:sldChg>
      <pc:sldChg chg="addSp delSp modSp mod">
        <pc:chgData name="Amruta Kulkarni" userId="560577463502c697" providerId="LiveId" clId="{98FBE8F4-B76D-4E9A-86BF-C3431FB345BC}" dt="2023-09-07T02:14:15.362" v="7808" actId="1076"/>
        <pc:sldMkLst>
          <pc:docMk/>
          <pc:sldMk cId="3482873590" sldId="393"/>
        </pc:sldMkLst>
        <pc:spChg chg="add mod">
          <ac:chgData name="Amruta Kulkarni" userId="560577463502c697" providerId="LiveId" clId="{98FBE8F4-B76D-4E9A-86BF-C3431FB345BC}" dt="2023-09-05T10:16:54.469" v="4255" actId="313"/>
          <ac:spMkLst>
            <pc:docMk/>
            <pc:sldMk cId="3482873590" sldId="393"/>
            <ac:spMk id="3" creationId="{B88CE920-D486-489C-882B-E1F0204E2B6B}"/>
          </ac:spMkLst>
        </pc:spChg>
        <pc:spChg chg="add mod">
          <ac:chgData name="Amruta Kulkarni" userId="560577463502c697" providerId="LiveId" clId="{98FBE8F4-B76D-4E9A-86BF-C3431FB345BC}" dt="2023-09-07T02:14:01.137" v="7804" actId="14100"/>
          <ac:spMkLst>
            <pc:docMk/>
            <pc:sldMk cId="3482873590" sldId="393"/>
            <ac:spMk id="4" creationId="{E195DABA-6693-4BDD-9704-FC88EC555BC8}"/>
          </ac:spMkLst>
        </pc:spChg>
        <pc:spChg chg="del mod">
          <ac:chgData name="Amruta Kulkarni" userId="560577463502c697" providerId="LiveId" clId="{98FBE8F4-B76D-4E9A-86BF-C3431FB345BC}" dt="2023-09-05T10:15:22.406" v="4227" actId="478"/>
          <ac:spMkLst>
            <pc:docMk/>
            <pc:sldMk cId="3482873590" sldId="393"/>
            <ac:spMk id="9" creationId="{AB7C1106-55FF-B123-C2C3-3C5D24D91B30}"/>
          </ac:spMkLst>
        </pc:spChg>
        <pc:spChg chg="add mod">
          <ac:chgData name="Amruta Kulkarni" userId="560577463502c697" providerId="LiveId" clId="{98FBE8F4-B76D-4E9A-86BF-C3431FB345BC}" dt="2023-09-07T02:14:15.362" v="7808" actId="1076"/>
          <ac:spMkLst>
            <pc:docMk/>
            <pc:sldMk cId="3482873590" sldId="393"/>
            <ac:spMk id="14" creationId="{80ACE441-35FB-4BA9-8ED9-E85F04D4C9A5}"/>
          </ac:spMkLst>
        </pc:spChg>
        <pc:picChg chg="add mod">
          <ac:chgData name="Amruta Kulkarni" userId="560577463502c697" providerId="LiveId" clId="{98FBE8F4-B76D-4E9A-86BF-C3431FB345BC}" dt="2023-09-07T02:14:04.527" v="7805" actId="14100"/>
          <ac:picMkLst>
            <pc:docMk/>
            <pc:sldMk cId="3482873590" sldId="393"/>
            <ac:picMk id="7" creationId="{DDC1732A-4FD9-4E8F-8F14-0966C1E028C8}"/>
          </ac:picMkLst>
        </pc:picChg>
        <pc:picChg chg="add del mod">
          <ac:chgData name="Amruta Kulkarni" userId="560577463502c697" providerId="LiveId" clId="{98FBE8F4-B76D-4E9A-86BF-C3431FB345BC}" dt="2023-08-23T07:57:04.124" v="2042" actId="478"/>
          <ac:picMkLst>
            <pc:docMk/>
            <pc:sldMk cId="3482873590" sldId="393"/>
            <ac:picMk id="10" creationId="{4D0A5B8D-1B15-4FC4-8108-150C4C82206F}"/>
          </ac:picMkLst>
        </pc:picChg>
        <pc:picChg chg="add del mod">
          <ac:chgData name="Amruta Kulkarni" userId="560577463502c697" providerId="LiveId" clId="{98FBE8F4-B76D-4E9A-86BF-C3431FB345BC}" dt="2023-09-05T10:15:09.864" v="4152" actId="478"/>
          <ac:picMkLst>
            <pc:docMk/>
            <pc:sldMk cId="3482873590" sldId="393"/>
            <ac:picMk id="11" creationId="{BF8EB23C-D72B-4856-9309-5BFC070963F9}"/>
          </ac:picMkLst>
        </pc:picChg>
        <pc:picChg chg="del">
          <ac:chgData name="Amruta Kulkarni" userId="560577463502c697" providerId="LiveId" clId="{98FBE8F4-B76D-4E9A-86BF-C3431FB345BC}" dt="2023-08-22T08:33:44.109" v="110" actId="478"/>
          <ac:picMkLst>
            <pc:docMk/>
            <pc:sldMk cId="3482873590" sldId="393"/>
            <ac:picMk id="4098" creationId="{00000000-0000-0000-0000-000000000000}"/>
          </ac:picMkLst>
        </pc:picChg>
      </pc:sldChg>
      <pc:sldChg chg="addSp delSp modSp mod">
        <pc:chgData name="Amruta Kulkarni" userId="560577463502c697" providerId="LiveId" clId="{98FBE8F4-B76D-4E9A-86BF-C3431FB345BC}" dt="2023-09-07T08:53:44.801" v="11889" actId="20577"/>
        <pc:sldMkLst>
          <pc:docMk/>
          <pc:sldMk cId="3482873590" sldId="394"/>
        </pc:sldMkLst>
        <pc:spChg chg="add mod">
          <ac:chgData name="Amruta Kulkarni" userId="560577463502c697" providerId="LiveId" clId="{98FBE8F4-B76D-4E9A-86BF-C3431FB345BC}" dt="2023-09-06T22:30:54.913" v="4430" actId="27636"/>
          <ac:spMkLst>
            <pc:docMk/>
            <pc:sldMk cId="3482873590" sldId="394"/>
            <ac:spMk id="3" creationId="{AAA40B72-0B03-4936-AE91-765356F412E8}"/>
          </ac:spMkLst>
        </pc:spChg>
        <pc:spChg chg="mod">
          <ac:chgData name="Amruta Kulkarni" userId="560577463502c697" providerId="LiveId" clId="{98FBE8F4-B76D-4E9A-86BF-C3431FB345BC}" dt="2023-09-07T08:53:44.801" v="11889" actId="20577"/>
          <ac:spMkLst>
            <pc:docMk/>
            <pc:sldMk cId="3482873590" sldId="394"/>
            <ac:spMk id="9" creationId="{AB7C1106-55FF-B123-C2C3-3C5D24D91B30}"/>
          </ac:spMkLst>
        </pc:spChg>
        <pc:picChg chg="add mod">
          <ac:chgData name="Amruta Kulkarni" userId="560577463502c697" providerId="LiveId" clId="{98FBE8F4-B76D-4E9A-86BF-C3431FB345BC}" dt="2023-09-06T22:32:45.343" v="4437" actId="14100"/>
          <ac:picMkLst>
            <pc:docMk/>
            <pc:sldMk cId="3482873590" sldId="394"/>
            <ac:picMk id="5" creationId="{D62A82E5-511F-477E-B4A1-A434F79A0135}"/>
          </ac:picMkLst>
        </pc:picChg>
        <pc:picChg chg="add del mod">
          <ac:chgData name="Amruta Kulkarni" userId="560577463502c697" providerId="LiveId" clId="{98FBE8F4-B76D-4E9A-86BF-C3431FB345BC}" dt="2023-08-23T07:57:07.773" v="2043" actId="478"/>
          <ac:picMkLst>
            <pc:docMk/>
            <pc:sldMk cId="3482873590" sldId="394"/>
            <ac:picMk id="10" creationId="{A3E7F451-BA2F-4025-964F-2DE96E8CFB2C}"/>
          </ac:picMkLst>
        </pc:picChg>
        <pc:picChg chg="add del mod">
          <ac:chgData name="Amruta Kulkarni" userId="560577463502c697" providerId="LiveId" clId="{98FBE8F4-B76D-4E9A-86BF-C3431FB345BC}" dt="2023-09-06T22:32:19.970" v="4432" actId="478"/>
          <ac:picMkLst>
            <pc:docMk/>
            <pc:sldMk cId="3482873590" sldId="394"/>
            <ac:picMk id="11" creationId="{47E655D9-8230-48BC-9AA0-11773CD4F60E}"/>
          </ac:picMkLst>
        </pc:picChg>
        <pc:picChg chg="del">
          <ac:chgData name="Amruta Kulkarni" userId="560577463502c697" providerId="LiveId" clId="{98FBE8F4-B76D-4E9A-86BF-C3431FB345BC}" dt="2023-08-22T08:43:27.460" v="117" actId="478"/>
          <ac:picMkLst>
            <pc:docMk/>
            <pc:sldMk cId="3482873590" sldId="394"/>
            <ac:picMk id="5122" creationId="{00000000-0000-0000-0000-000000000000}"/>
          </ac:picMkLst>
        </pc:picChg>
      </pc:sldChg>
      <pc:sldChg chg="addSp delSp modSp del mod">
        <pc:chgData name="Amruta Kulkarni" userId="560577463502c697" providerId="LiveId" clId="{98FBE8F4-B76D-4E9A-86BF-C3431FB345BC}" dt="2023-08-23T08:31:52.581" v="2461" actId="2696"/>
        <pc:sldMkLst>
          <pc:docMk/>
          <pc:sldMk cId="3482873590" sldId="395"/>
        </pc:sldMkLst>
        <pc:spChg chg="mod">
          <ac:chgData name="Amruta Kulkarni" userId="560577463502c697" providerId="LiveId" clId="{98FBE8F4-B76D-4E9A-86BF-C3431FB345BC}" dt="2023-08-22T10:40:10.143" v="862" actId="20577"/>
          <ac:spMkLst>
            <pc:docMk/>
            <pc:sldMk cId="3482873590" sldId="395"/>
            <ac:spMk id="9" creationId="{AB7C1106-55FF-B123-C2C3-3C5D24D91B30}"/>
          </ac:spMkLst>
        </pc:spChg>
        <pc:picChg chg="add del mod">
          <ac:chgData name="Amruta Kulkarni" userId="560577463502c697" providerId="LiveId" clId="{98FBE8F4-B76D-4E9A-86BF-C3431FB345BC}" dt="2023-08-23T07:57:11.559" v="2044" actId="478"/>
          <ac:picMkLst>
            <pc:docMk/>
            <pc:sldMk cId="3482873590" sldId="395"/>
            <ac:picMk id="10" creationId="{CE76FF1B-79A6-4BB8-9F5C-C5153B167FDC}"/>
          </ac:picMkLst>
        </pc:picChg>
        <pc:picChg chg="add mod">
          <ac:chgData name="Amruta Kulkarni" userId="560577463502c697" providerId="LiveId" clId="{98FBE8F4-B76D-4E9A-86BF-C3431FB345BC}" dt="2023-08-23T08:03:18.176" v="2095" actId="14100"/>
          <ac:picMkLst>
            <pc:docMk/>
            <pc:sldMk cId="3482873590" sldId="395"/>
            <ac:picMk id="11" creationId="{C60DAB90-81AA-4F61-B115-6D76E06C198B}"/>
          </ac:picMkLst>
        </pc:picChg>
        <pc:picChg chg="del">
          <ac:chgData name="Amruta Kulkarni" userId="560577463502c697" providerId="LiveId" clId="{98FBE8F4-B76D-4E9A-86BF-C3431FB345BC}" dt="2023-08-22T08:44:14.265" v="122" actId="478"/>
          <ac:picMkLst>
            <pc:docMk/>
            <pc:sldMk cId="3482873590" sldId="395"/>
            <ac:picMk id="6148" creationId="{00000000-0000-0000-0000-000000000000}"/>
          </ac:picMkLst>
        </pc:picChg>
      </pc:sldChg>
      <pc:sldChg chg="addSp delSp modSp mod">
        <pc:chgData name="Amruta Kulkarni" userId="560577463502c697" providerId="LiveId" clId="{98FBE8F4-B76D-4E9A-86BF-C3431FB345BC}" dt="2023-09-07T08:13:34.502" v="11787" actId="1036"/>
        <pc:sldMkLst>
          <pc:docMk/>
          <pc:sldMk cId="3482873590" sldId="396"/>
        </pc:sldMkLst>
        <pc:spChg chg="mod">
          <ac:chgData name="Amruta Kulkarni" userId="560577463502c697" providerId="LiveId" clId="{98FBE8F4-B76D-4E9A-86BF-C3431FB345BC}" dt="2023-08-22T08:48:56.447" v="139" actId="1076"/>
          <ac:spMkLst>
            <pc:docMk/>
            <pc:sldMk cId="3482873590" sldId="396"/>
            <ac:spMk id="2" creationId="{2BA3A8A9-1D6D-1AA8-89E4-5728B06EDBBD}"/>
          </ac:spMkLst>
        </pc:spChg>
        <pc:spChg chg="mod">
          <ac:chgData name="Amruta Kulkarni" userId="560577463502c697" providerId="LiveId" clId="{98FBE8F4-B76D-4E9A-86BF-C3431FB345BC}" dt="2023-09-07T08:13:34.502" v="11787" actId="1036"/>
          <ac:spMkLst>
            <pc:docMk/>
            <pc:sldMk cId="3482873590" sldId="396"/>
            <ac:spMk id="9" creationId="{AB7C1106-55FF-B123-C2C3-3C5D24D91B30}"/>
          </ac:spMkLst>
        </pc:spChg>
        <pc:picChg chg="add mod">
          <ac:chgData name="Amruta Kulkarni" userId="560577463502c697" providerId="LiveId" clId="{98FBE8F4-B76D-4E9A-86BF-C3431FB345BC}" dt="2023-09-06T22:40:06.765" v="4590" actId="14100"/>
          <ac:picMkLst>
            <pc:docMk/>
            <pc:sldMk cId="3482873590" sldId="396"/>
            <ac:picMk id="4" creationId="{A91FA9F1-24F5-4822-98A8-04D056BC15A9}"/>
          </ac:picMkLst>
        </pc:picChg>
        <pc:picChg chg="add del mod">
          <ac:chgData name="Amruta Kulkarni" userId="560577463502c697" providerId="LiveId" clId="{98FBE8F4-B76D-4E9A-86BF-C3431FB345BC}" dt="2023-09-06T22:39:45.179" v="4587" actId="478"/>
          <ac:picMkLst>
            <pc:docMk/>
            <pc:sldMk cId="3482873590" sldId="396"/>
            <ac:picMk id="10" creationId="{70E21BFF-D713-4897-BDCB-08366832CC48}"/>
          </ac:picMkLst>
        </pc:picChg>
        <pc:picChg chg="add del mod">
          <ac:chgData name="Amruta Kulkarni" userId="560577463502c697" providerId="LiveId" clId="{98FBE8F4-B76D-4E9A-86BF-C3431FB345BC}" dt="2023-08-22T08:49:51.813" v="141" actId="478"/>
          <ac:picMkLst>
            <pc:docMk/>
            <pc:sldMk cId="3482873590" sldId="396"/>
            <ac:picMk id="10" creationId="{8AB85942-41C3-4402-B621-28F9F072E21C}"/>
          </ac:picMkLst>
        </pc:picChg>
        <pc:picChg chg="add del mod">
          <ac:chgData name="Amruta Kulkarni" userId="560577463502c697" providerId="LiveId" clId="{98FBE8F4-B76D-4E9A-86BF-C3431FB345BC}" dt="2023-08-23T07:57:15.508" v="2045" actId="478"/>
          <ac:picMkLst>
            <pc:docMk/>
            <pc:sldMk cId="3482873590" sldId="396"/>
            <ac:picMk id="11" creationId="{C794BFD6-8FD5-4EF9-944F-378CB83B7C63}"/>
          </ac:picMkLst>
        </pc:picChg>
        <pc:picChg chg="del">
          <ac:chgData name="Amruta Kulkarni" userId="560577463502c697" providerId="LiveId" clId="{98FBE8F4-B76D-4E9A-86BF-C3431FB345BC}" dt="2023-08-22T08:45:10.599" v="129" actId="478"/>
          <ac:picMkLst>
            <pc:docMk/>
            <pc:sldMk cId="3482873590" sldId="396"/>
            <ac:picMk id="7172" creationId="{00000000-0000-0000-0000-000000000000}"/>
          </ac:picMkLst>
        </pc:picChg>
      </pc:sldChg>
      <pc:sldChg chg="addSp delSp modSp mod">
        <pc:chgData name="Amruta Kulkarni" userId="560577463502c697" providerId="LiveId" clId="{98FBE8F4-B76D-4E9A-86BF-C3431FB345BC}" dt="2023-09-07T08:14:18.123" v="11866" actId="1038"/>
        <pc:sldMkLst>
          <pc:docMk/>
          <pc:sldMk cId="3482873590" sldId="397"/>
        </pc:sldMkLst>
        <pc:spChg chg="mod">
          <ac:chgData name="Amruta Kulkarni" userId="560577463502c697" providerId="LiveId" clId="{98FBE8F4-B76D-4E9A-86BF-C3431FB345BC}" dt="2023-09-07T08:14:18.123" v="11866" actId="1038"/>
          <ac:spMkLst>
            <pc:docMk/>
            <pc:sldMk cId="3482873590" sldId="397"/>
            <ac:spMk id="9" creationId="{AB7C1106-55FF-B123-C2C3-3C5D24D91B30}"/>
          </ac:spMkLst>
        </pc:spChg>
        <pc:picChg chg="add mod">
          <ac:chgData name="Amruta Kulkarni" userId="560577463502c697" providerId="LiveId" clId="{98FBE8F4-B76D-4E9A-86BF-C3431FB345BC}" dt="2023-09-06T22:53:08.410" v="5055" actId="14100"/>
          <ac:picMkLst>
            <pc:docMk/>
            <pc:sldMk cId="3482873590" sldId="397"/>
            <ac:picMk id="4" creationId="{DD72012A-0ECA-4EE8-B36B-71E91130D57E}"/>
          </ac:picMkLst>
        </pc:picChg>
        <pc:picChg chg="add del mod">
          <ac:chgData name="Amruta Kulkarni" userId="560577463502c697" providerId="LiveId" clId="{98FBE8F4-B76D-4E9A-86BF-C3431FB345BC}" dt="2023-08-23T07:57:19.007" v="2046" actId="478"/>
          <ac:picMkLst>
            <pc:docMk/>
            <pc:sldMk cId="3482873590" sldId="397"/>
            <ac:picMk id="10" creationId="{5F3116EF-6149-4CA5-9910-7917DCB86425}"/>
          </ac:picMkLst>
        </pc:picChg>
        <pc:picChg chg="add del mod">
          <ac:chgData name="Amruta Kulkarni" userId="560577463502c697" providerId="LiveId" clId="{98FBE8F4-B76D-4E9A-86BF-C3431FB345BC}" dt="2023-09-06T22:49:02.396" v="5048" actId="478"/>
          <ac:picMkLst>
            <pc:docMk/>
            <pc:sldMk cId="3482873590" sldId="397"/>
            <ac:picMk id="11" creationId="{04250E94-4D44-4FC3-BDC4-52DF959C3B44}"/>
          </ac:picMkLst>
        </pc:picChg>
        <pc:picChg chg="del">
          <ac:chgData name="Amruta Kulkarni" userId="560577463502c697" providerId="LiveId" clId="{98FBE8F4-B76D-4E9A-86BF-C3431FB345BC}" dt="2023-08-22T08:45:14.558" v="130" actId="478"/>
          <ac:picMkLst>
            <pc:docMk/>
            <pc:sldMk cId="3482873590" sldId="397"/>
            <ac:picMk id="8194" creationId="{00000000-0000-0000-0000-000000000000}"/>
          </ac:picMkLst>
        </pc:picChg>
      </pc:sldChg>
      <pc:sldChg chg="addSp delSp modSp mod">
        <pc:chgData name="Amruta Kulkarni" userId="560577463502c697" providerId="LiveId" clId="{98FBE8F4-B76D-4E9A-86BF-C3431FB345BC}" dt="2023-09-07T02:15:37.679" v="7817" actId="5793"/>
        <pc:sldMkLst>
          <pc:docMk/>
          <pc:sldMk cId="3482873590" sldId="398"/>
        </pc:sldMkLst>
        <pc:spChg chg="mod">
          <ac:chgData name="Amruta Kulkarni" userId="560577463502c697" providerId="LiveId" clId="{98FBE8F4-B76D-4E9A-86BF-C3431FB345BC}" dt="2023-09-07T02:15:37.679" v="7817" actId="5793"/>
          <ac:spMkLst>
            <pc:docMk/>
            <pc:sldMk cId="3482873590" sldId="398"/>
            <ac:spMk id="9" creationId="{AB7C1106-55FF-B123-C2C3-3C5D24D91B30}"/>
          </ac:spMkLst>
        </pc:spChg>
        <pc:picChg chg="add del mod">
          <ac:chgData name="Amruta Kulkarni" userId="560577463502c697" providerId="LiveId" clId="{98FBE8F4-B76D-4E9A-86BF-C3431FB345BC}" dt="2023-09-06T23:11:23.011" v="5756" actId="478"/>
          <ac:picMkLst>
            <pc:docMk/>
            <pc:sldMk cId="3482873590" sldId="398"/>
            <ac:picMk id="4" creationId="{D266ABCA-4CA3-4F34-8DD8-B4502ABE2C23}"/>
          </ac:picMkLst>
        </pc:picChg>
        <pc:picChg chg="add mod">
          <ac:chgData name="Amruta Kulkarni" userId="560577463502c697" providerId="LiveId" clId="{98FBE8F4-B76D-4E9A-86BF-C3431FB345BC}" dt="2023-09-06T23:11:43.889" v="5762" actId="14100"/>
          <ac:picMkLst>
            <pc:docMk/>
            <pc:sldMk cId="3482873590" sldId="398"/>
            <ac:picMk id="7" creationId="{0DF6BC02-E794-41CF-B2C2-9BD2862159A1}"/>
          </ac:picMkLst>
        </pc:picChg>
        <pc:picChg chg="add del mod">
          <ac:chgData name="Amruta Kulkarni" userId="560577463502c697" providerId="LiveId" clId="{98FBE8F4-B76D-4E9A-86BF-C3431FB345BC}" dt="2023-08-23T07:57:22.507" v="2047" actId="478"/>
          <ac:picMkLst>
            <pc:docMk/>
            <pc:sldMk cId="3482873590" sldId="398"/>
            <ac:picMk id="10" creationId="{6B377990-1713-4002-AD67-C42AD1052572}"/>
          </ac:picMkLst>
        </pc:picChg>
        <pc:picChg chg="add del mod">
          <ac:chgData name="Amruta Kulkarni" userId="560577463502c697" providerId="LiveId" clId="{98FBE8F4-B76D-4E9A-86BF-C3431FB345BC}" dt="2023-09-06T23:04:38.773" v="5514" actId="478"/>
          <ac:picMkLst>
            <pc:docMk/>
            <pc:sldMk cId="3482873590" sldId="398"/>
            <ac:picMk id="11" creationId="{EE3598F9-53A1-46E6-81AA-33697B793580}"/>
          </ac:picMkLst>
        </pc:picChg>
        <pc:picChg chg="del">
          <ac:chgData name="Amruta Kulkarni" userId="560577463502c697" providerId="LiveId" clId="{98FBE8F4-B76D-4E9A-86BF-C3431FB345BC}" dt="2023-08-22T08:45:17.791" v="131" actId="478"/>
          <ac:picMkLst>
            <pc:docMk/>
            <pc:sldMk cId="3482873590" sldId="398"/>
            <ac:picMk id="9218" creationId="{00000000-0000-0000-0000-000000000000}"/>
          </ac:picMkLst>
        </pc:picChg>
      </pc:sldChg>
      <pc:sldChg chg="addSp delSp modSp mod">
        <pc:chgData name="Amruta Kulkarni" userId="560577463502c697" providerId="LiveId" clId="{98FBE8F4-B76D-4E9A-86BF-C3431FB345BC}" dt="2023-09-07T09:01:08.718" v="11919" actId="20577"/>
        <pc:sldMkLst>
          <pc:docMk/>
          <pc:sldMk cId="3482873590" sldId="399"/>
        </pc:sldMkLst>
        <pc:spChg chg="add del mod">
          <ac:chgData name="Amruta Kulkarni" userId="560577463502c697" providerId="LiveId" clId="{98FBE8F4-B76D-4E9A-86BF-C3431FB345BC}" dt="2023-09-07T09:00:51.455" v="11915" actId="478"/>
          <ac:spMkLst>
            <pc:docMk/>
            <pc:sldMk cId="3482873590" sldId="399"/>
            <ac:spMk id="3" creationId="{45B61F7A-1D7E-45DE-9B98-D99E4CA05587}"/>
          </ac:spMkLst>
        </pc:spChg>
        <pc:spChg chg="mod">
          <ac:chgData name="Amruta Kulkarni" userId="560577463502c697" providerId="LiveId" clId="{98FBE8F4-B76D-4E9A-86BF-C3431FB345BC}" dt="2023-09-07T09:01:08.718" v="11919" actId="20577"/>
          <ac:spMkLst>
            <pc:docMk/>
            <pc:sldMk cId="3482873590" sldId="399"/>
            <ac:spMk id="9" creationId="{AB7C1106-55FF-B123-C2C3-3C5D24D91B30}"/>
          </ac:spMkLst>
        </pc:spChg>
        <pc:picChg chg="add mod">
          <ac:chgData name="Amruta Kulkarni" userId="560577463502c697" providerId="LiveId" clId="{98FBE8F4-B76D-4E9A-86BF-C3431FB345BC}" dt="2023-09-06T23:13:48.461" v="5799" actId="14100"/>
          <ac:picMkLst>
            <pc:docMk/>
            <pc:sldMk cId="3482873590" sldId="399"/>
            <ac:picMk id="4" creationId="{43564C4E-26FB-4CC7-9988-AE1267241567}"/>
          </ac:picMkLst>
        </pc:picChg>
        <pc:picChg chg="add del mod">
          <ac:chgData name="Amruta Kulkarni" userId="560577463502c697" providerId="LiveId" clId="{98FBE8F4-B76D-4E9A-86BF-C3431FB345BC}" dt="2023-08-23T07:57:25.985" v="2048" actId="478"/>
          <ac:picMkLst>
            <pc:docMk/>
            <pc:sldMk cId="3482873590" sldId="399"/>
            <ac:picMk id="10" creationId="{179ADCAB-4F7E-4716-A166-B46D6E7B0E49}"/>
          </ac:picMkLst>
        </pc:picChg>
        <pc:picChg chg="add del mod">
          <ac:chgData name="Amruta Kulkarni" userId="560577463502c697" providerId="LiveId" clId="{98FBE8F4-B76D-4E9A-86BF-C3431FB345BC}" dt="2023-09-06T23:13:32.098" v="5795" actId="478"/>
          <ac:picMkLst>
            <pc:docMk/>
            <pc:sldMk cId="3482873590" sldId="399"/>
            <ac:picMk id="11" creationId="{89EC4D93-90EB-4593-A63F-015FB97FD7F1}"/>
          </ac:picMkLst>
        </pc:picChg>
        <pc:picChg chg="del">
          <ac:chgData name="Amruta Kulkarni" userId="560577463502c697" providerId="LiveId" clId="{98FBE8F4-B76D-4E9A-86BF-C3431FB345BC}" dt="2023-08-22T08:52:25.273" v="158" actId="478"/>
          <ac:picMkLst>
            <pc:docMk/>
            <pc:sldMk cId="3482873590" sldId="399"/>
            <ac:picMk id="10242" creationId="{00000000-0000-0000-0000-000000000000}"/>
          </ac:picMkLst>
        </pc:picChg>
      </pc:sldChg>
      <pc:sldChg chg="addSp delSp modSp mod">
        <pc:chgData name="Amruta Kulkarni" userId="560577463502c697" providerId="LiveId" clId="{98FBE8F4-B76D-4E9A-86BF-C3431FB345BC}" dt="2023-09-07T09:00:25.066" v="11913" actId="123"/>
        <pc:sldMkLst>
          <pc:docMk/>
          <pc:sldMk cId="3482873590" sldId="400"/>
        </pc:sldMkLst>
        <pc:spChg chg="mod">
          <ac:chgData name="Amruta Kulkarni" userId="560577463502c697" providerId="LiveId" clId="{98FBE8F4-B76D-4E9A-86BF-C3431FB345BC}" dt="2023-09-07T09:00:25.066" v="11913" actId="123"/>
          <ac:spMkLst>
            <pc:docMk/>
            <pc:sldMk cId="3482873590" sldId="400"/>
            <ac:spMk id="9" creationId="{AB7C1106-55FF-B123-C2C3-3C5D24D91B30}"/>
          </ac:spMkLst>
        </pc:spChg>
        <pc:picChg chg="add del mod">
          <ac:chgData name="Amruta Kulkarni" userId="560577463502c697" providerId="LiveId" clId="{98FBE8F4-B76D-4E9A-86BF-C3431FB345BC}" dt="2023-09-06T23:31:26.762" v="6114" actId="478"/>
          <ac:picMkLst>
            <pc:docMk/>
            <pc:sldMk cId="3482873590" sldId="400"/>
            <ac:picMk id="4" creationId="{235CD736-D1F0-45A5-8954-D2F6D8C19534}"/>
          </ac:picMkLst>
        </pc:picChg>
        <pc:picChg chg="add del mod">
          <ac:chgData name="Amruta Kulkarni" userId="560577463502c697" providerId="LiveId" clId="{98FBE8F4-B76D-4E9A-86BF-C3431FB345BC}" dt="2023-09-06T23:31:25.311" v="6113" actId="22"/>
          <ac:picMkLst>
            <pc:docMk/>
            <pc:sldMk cId="3482873590" sldId="400"/>
            <ac:picMk id="7" creationId="{3DF1E12F-E56D-41AB-BC89-FD50808C5B7D}"/>
          </ac:picMkLst>
        </pc:picChg>
        <pc:picChg chg="add del mod">
          <ac:chgData name="Amruta Kulkarni" userId="560577463502c697" providerId="LiveId" clId="{98FBE8F4-B76D-4E9A-86BF-C3431FB345BC}" dt="2023-08-23T07:57:29.332" v="2049" actId="478"/>
          <ac:picMkLst>
            <pc:docMk/>
            <pc:sldMk cId="3482873590" sldId="400"/>
            <ac:picMk id="10" creationId="{2A969097-C3DF-459D-A34C-81090D009BD1}"/>
          </ac:picMkLst>
        </pc:picChg>
        <pc:picChg chg="add del mod">
          <ac:chgData name="Amruta Kulkarni" userId="560577463502c697" providerId="LiveId" clId="{98FBE8F4-B76D-4E9A-86BF-C3431FB345BC}" dt="2023-09-06T23:19:21.907" v="5963" actId="478"/>
          <ac:picMkLst>
            <pc:docMk/>
            <pc:sldMk cId="3482873590" sldId="400"/>
            <ac:picMk id="11" creationId="{DF0F8731-0583-49CF-80AC-D07F1BA39A7A}"/>
          </ac:picMkLst>
        </pc:picChg>
        <pc:picChg chg="del">
          <ac:chgData name="Amruta Kulkarni" userId="560577463502c697" providerId="LiveId" clId="{98FBE8F4-B76D-4E9A-86BF-C3431FB345BC}" dt="2023-08-22T08:53:19.656" v="165" actId="478"/>
          <ac:picMkLst>
            <pc:docMk/>
            <pc:sldMk cId="3482873590" sldId="400"/>
            <ac:picMk id="11266" creationId="{00000000-0000-0000-0000-000000000000}"/>
          </ac:picMkLst>
        </pc:picChg>
      </pc:sldChg>
      <pc:sldChg chg="addSp delSp modSp mod">
        <pc:chgData name="Amruta Kulkarni" userId="560577463502c697" providerId="LiveId" clId="{98FBE8F4-B76D-4E9A-86BF-C3431FB345BC}" dt="2023-09-07T02:16:28.497" v="7825" actId="313"/>
        <pc:sldMkLst>
          <pc:docMk/>
          <pc:sldMk cId="3482873590" sldId="401"/>
        </pc:sldMkLst>
        <pc:spChg chg="mod">
          <ac:chgData name="Amruta Kulkarni" userId="560577463502c697" providerId="LiveId" clId="{98FBE8F4-B76D-4E9A-86BF-C3431FB345BC}" dt="2023-09-07T02:16:28.497" v="7825" actId="313"/>
          <ac:spMkLst>
            <pc:docMk/>
            <pc:sldMk cId="3482873590" sldId="401"/>
            <ac:spMk id="9" creationId="{AB7C1106-55FF-B123-C2C3-3C5D24D91B30}"/>
          </ac:spMkLst>
        </pc:spChg>
        <pc:picChg chg="add del mod">
          <ac:chgData name="Amruta Kulkarni" userId="560577463502c697" providerId="LiveId" clId="{98FBE8F4-B76D-4E9A-86BF-C3431FB345BC}" dt="2023-09-06T23:33:49.798" v="6123" actId="478"/>
          <ac:picMkLst>
            <pc:docMk/>
            <pc:sldMk cId="3482873590" sldId="401"/>
            <ac:picMk id="4" creationId="{62BD03ED-380F-440D-B335-DE07790328BF}"/>
          </ac:picMkLst>
        </pc:picChg>
        <pc:picChg chg="add mod">
          <ac:chgData name="Amruta Kulkarni" userId="560577463502c697" providerId="LiveId" clId="{98FBE8F4-B76D-4E9A-86BF-C3431FB345BC}" dt="2023-09-06T23:34:49.353" v="6132" actId="14100"/>
          <ac:picMkLst>
            <pc:docMk/>
            <pc:sldMk cId="3482873590" sldId="401"/>
            <ac:picMk id="7" creationId="{020D55A3-A68B-42A3-96BE-9477B9AF33A8}"/>
          </ac:picMkLst>
        </pc:picChg>
        <pc:picChg chg="add del mod">
          <ac:chgData name="Amruta Kulkarni" userId="560577463502c697" providerId="LiveId" clId="{98FBE8F4-B76D-4E9A-86BF-C3431FB345BC}" dt="2023-08-23T07:57:34.525" v="2050" actId="478"/>
          <ac:picMkLst>
            <pc:docMk/>
            <pc:sldMk cId="3482873590" sldId="401"/>
            <ac:picMk id="10" creationId="{2D644A13-55EE-4F7B-AEC6-CD6DA02C89F7}"/>
          </ac:picMkLst>
        </pc:picChg>
        <pc:picChg chg="add del mod">
          <ac:chgData name="Amruta Kulkarni" userId="560577463502c697" providerId="LiveId" clId="{98FBE8F4-B76D-4E9A-86BF-C3431FB345BC}" dt="2023-09-06T23:31:39.680" v="6115" actId="478"/>
          <ac:picMkLst>
            <pc:docMk/>
            <pc:sldMk cId="3482873590" sldId="401"/>
            <ac:picMk id="11" creationId="{258E0626-B4F4-44F9-8C07-F3573EB6EC48}"/>
          </ac:picMkLst>
        </pc:picChg>
        <pc:picChg chg="del">
          <ac:chgData name="Amruta Kulkarni" userId="560577463502c697" providerId="LiveId" clId="{98FBE8F4-B76D-4E9A-86BF-C3431FB345BC}" dt="2023-08-22T08:53:23.744" v="166" actId="478"/>
          <ac:picMkLst>
            <pc:docMk/>
            <pc:sldMk cId="3482873590" sldId="401"/>
            <ac:picMk id="12290" creationId="{00000000-0000-0000-0000-000000000000}"/>
          </ac:picMkLst>
        </pc:picChg>
      </pc:sldChg>
      <pc:sldChg chg="addSp delSp modSp mod">
        <pc:chgData name="Amruta Kulkarni" userId="560577463502c697" providerId="LiveId" clId="{98FBE8F4-B76D-4E9A-86BF-C3431FB345BC}" dt="2023-09-07T08:50:41.041" v="11886" actId="14100"/>
        <pc:sldMkLst>
          <pc:docMk/>
          <pc:sldMk cId="3482873590" sldId="402"/>
        </pc:sldMkLst>
        <pc:spChg chg="add mod">
          <ac:chgData name="Amruta Kulkarni" userId="560577463502c697" providerId="LiveId" clId="{98FBE8F4-B76D-4E9A-86BF-C3431FB345BC}" dt="2023-09-07T00:25:38.649" v="6371"/>
          <ac:spMkLst>
            <pc:docMk/>
            <pc:sldMk cId="3482873590" sldId="402"/>
            <ac:spMk id="3" creationId="{D0E8D1BE-5A45-4D7C-B79D-25A126E7E77A}"/>
          </ac:spMkLst>
        </pc:spChg>
        <pc:spChg chg="add mod">
          <ac:chgData name="Amruta Kulkarni" userId="560577463502c697" providerId="LiveId" clId="{98FBE8F4-B76D-4E9A-86BF-C3431FB345BC}" dt="2023-09-07T08:50:41.041" v="11886" actId="14100"/>
          <ac:spMkLst>
            <pc:docMk/>
            <pc:sldMk cId="3482873590" sldId="402"/>
            <ac:spMk id="4" creationId="{F1C45026-6C1C-4BD7-860B-1A26DF4C3E5F}"/>
          </ac:spMkLst>
        </pc:spChg>
        <pc:spChg chg="del mod">
          <ac:chgData name="Amruta Kulkarni" userId="560577463502c697" providerId="LiveId" clId="{98FBE8F4-B76D-4E9A-86BF-C3431FB345BC}" dt="2023-09-06T23:41:18.481" v="6314" actId="478"/>
          <ac:spMkLst>
            <pc:docMk/>
            <pc:sldMk cId="3482873590" sldId="402"/>
            <ac:spMk id="9" creationId="{AB7C1106-55FF-B123-C2C3-3C5D24D91B30}"/>
          </ac:spMkLst>
        </pc:spChg>
        <pc:picChg chg="add mod">
          <ac:chgData name="Amruta Kulkarni" userId="560577463502c697" providerId="LiveId" clId="{98FBE8F4-B76D-4E9A-86BF-C3431FB345BC}" dt="2023-09-07T08:50:30.994" v="11885" actId="1076"/>
          <ac:picMkLst>
            <pc:docMk/>
            <pc:sldMk cId="3482873590" sldId="402"/>
            <ac:picMk id="7" creationId="{0163F7C1-26BB-4DE8-BA36-A1D532C461A5}"/>
          </ac:picMkLst>
        </pc:picChg>
        <pc:picChg chg="add del mod">
          <ac:chgData name="Amruta Kulkarni" userId="560577463502c697" providerId="LiveId" clId="{98FBE8F4-B76D-4E9A-86BF-C3431FB345BC}" dt="2023-08-23T07:57:37.742" v="2051" actId="478"/>
          <ac:picMkLst>
            <pc:docMk/>
            <pc:sldMk cId="3482873590" sldId="402"/>
            <ac:picMk id="10" creationId="{7CC48CAE-8DD4-46D1-B01E-523C424EAE62}"/>
          </ac:picMkLst>
        </pc:picChg>
        <pc:picChg chg="add del mod">
          <ac:chgData name="Amruta Kulkarni" userId="560577463502c697" providerId="LiveId" clId="{98FBE8F4-B76D-4E9A-86BF-C3431FB345BC}" dt="2023-08-23T08:14:26.729" v="2137" actId="478"/>
          <ac:picMkLst>
            <pc:docMk/>
            <pc:sldMk cId="3482873590" sldId="402"/>
            <ac:picMk id="11" creationId="{972802EB-D3BD-431E-9DC6-F3F6FA33B9CA}"/>
          </ac:picMkLst>
        </pc:picChg>
        <pc:picChg chg="add del mod">
          <ac:chgData name="Amruta Kulkarni" userId="560577463502c697" providerId="LiveId" clId="{98FBE8F4-B76D-4E9A-86BF-C3431FB345BC}" dt="2023-09-06T23:41:11.444" v="6313" actId="478"/>
          <ac:picMkLst>
            <pc:docMk/>
            <pc:sldMk cId="3482873590" sldId="402"/>
            <ac:picMk id="12" creationId="{CFEA2F36-9710-49A2-9815-BA405AFE2898}"/>
          </ac:picMkLst>
        </pc:picChg>
        <pc:picChg chg="del">
          <ac:chgData name="Amruta Kulkarni" userId="560577463502c697" providerId="LiveId" clId="{98FBE8F4-B76D-4E9A-86BF-C3431FB345BC}" dt="2023-08-22T08:53:27.167" v="167" actId="478"/>
          <ac:picMkLst>
            <pc:docMk/>
            <pc:sldMk cId="3482873590" sldId="402"/>
            <ac:picMk id="13314" creationId="{00000000-0000-0000-0000-000000000000}"/>
          </ac:picMkLst>
        </pc:picChg>
      </pc:sldChg>
      <pc:sldChg chg="addSp delSp modSp mod">
        <pc:chgData name="Amruta Kulkarni" userId="560577463502c697" providerId="LiveId" clId="{98FBE8F4-B76D-4E9A-86BF-C3431FB345BC}" dt="2023-09-07T00:54:05.240" v="6659" actId="1076"/>
        <pc:sldMkLst>
          <pc:docMk/>
          <pc:sldMk cId="3482873590" sldId="403"/>
        </pc:sldMkLst>
        <pc:spChg chg="add mod">
          <ac:chgData name="Amruta Kulkarni" userId="560577463502c697" providerId="LiveId" clId="{98FBE8F4-B76D-4E9A-86BF-C3431FB345BC}" dt="2023-09-07T00:37:44.939" v="6631" actId="255"/>
          <ac:spMkLst>
            <pc:docMk/>
            <pc:sldMk cId="3482873590" sldId="403"/>
            <ac:spMk id="3" creationId="{24B04418-A15F-476E-A3A3-93D75B7DEFD0}"/>
          </ac:spMkLst>
        </pc:spChg>
        <pc:spChg chg="add mod">
          <ac:chgData name="Amruta Kulkarni" userId="560577463502c697" providerId="LiveId" clId="{98FBE8F4-B76D-4E9A-86BF-C3431FB345BC}" dt="2023-09-07T00:53:16.347" v="6654" actId="20577"/>
          <ac:spMkLst>
            <pc:docMk/>
            <pc:sldMk cId="3482873590" sldId="403"/>
            <ac:spMk id="4" creationId="{2A638005-3182-43DE-A245-1471B9CBEDD5}"/>
          </ac:spMkLst>
        </pc:spChg>
        <pc:spChg chg="del mod">
          <ac:chgData name="Amruta Kulkarni" userId="560577463502c697" providerId="LiveId" clId="{98FBE8F4-B76D-4E9A-86BF-C3431FB345BC}" dt="2023-09-07T00:36:08.585" v="6605" actId="478"/>
          <ac:spMkLst>
            <pc:docMk/>
            <pc:sldMk cId="3482873590" sldId="403"/>
            <ac:spMk id="9" creationId="{AB7C1106-55FF-B123-C2C3-3C5D24D91B30}"/>
          </ac:spMkLst>
        </pc:spChg>
        <pc:spChg chg="add del mod">
          <ac:chgData name="Amruta Kulkarni" userId="560577463502c697" providerId="LiveId" clId="{98FBE8F4-B76D-4E9A-86BF-C3431FB345BC}" dt="2023-09-07T00:36:06.345" v="6604" actId="478"/>
          <ac:spMkLst>
            <pc:docMk/>
            <pc:sldMk cId="3482873590" sldId="403"/>
            <ac:spMk id="10" creationId="{7882716A-8187-44A5-B1C8-2E78994CAC34}"/>
          </ac:spMkLst>
        </pc:spChg>
        <pc:picChg chg="add mod">
          <ac:chgData name="Amruta Kulkarni" userId="560577463502c697" providerId="LiveId" clId="{98FBE8F4-B76D-4E9A-86BF-C3431FB345BC}" dt="2023-09-07T00:54:05.240" v="6659" actId="1076"/>
          <ac:picMkLst>
            <pc:docMk/>
            <pc:sldMk cId="3482873590" sldId="403"/>
            <ac:picMk id="7" creationId="{720401AF-E650-4181-B392-5BE947D0080F}"/>
          </ac:picMkLst>
        </pc:picChg>
        <pc:picChg chg="add del mod">
          <ac:chgData name="Amruta Kulkarni" userId="560577463502c697" providerId="LiveId" clId="{98FBE8F4-B76D-4E9A-86BF-C3431FB345BC}" dt="2023-08-23T07:57:40.521" v="2052" actId="478"/>
          <ac:picMkLst>
            <pc:docMk/>
            <pc:sldMk cId="3482873590" sldId="403"/>
            <ac:picMk id="10" creationId="{D05E0972-BE0E-4B4F-B529-03CD62D2BA74}"/>
          </ac:picMkLst>
        </pc:picChg>
        <pc:picChg chg="add del mod">
          <ac:chgData name="Amruta Kulkarni" userId="560577463502c697" providerId="LiveId" clId="{98FBE8F4-B76D-4E9A-86BF-C3431FB345BC}" dt="2023-09-07T00:36:01.701" v="6602" actId="478"/>
          <ac:picMkLst>
            <pc:docMk/>
            <pc:sldMk cId="3482873590" sldId="403"/>
            <ac:picMk id="11" creationId="{E0CDE679-5B82-49D9-B403-703B2565D26D}"/>
          </ac:picMkLst>
        </pc:picChg>
        <pc:picChg chg="del">
          <ac:chgData name="Amruta Kulkarni" userId="560577463502c697" providerId="LiveId" clId="{98FBE8F4-B76D-4E9A-86BF-C3431FB345BC}" dt="2023-08-22T08:56:25.653" v="190" actId="478"/>
          <ac:picMkLst>
            <pc:docMk/>
            <pc:sldMk cId="3482873590" sldId="403"/>
            <ac:picMk id="14338" creationId="{00000000-0000-0000-0000-000000000000}"/>
          </ac:picMkLst>
        </pc:picChg>
      </pc:sldChg>
      <pc:sldChg chg="addSp delSp modSp mod">
        <pc:chgData name="Amruta Kulkarni" userId="560577463502c697" providerId="LiveId" clId="{98FBE8F4-B76D-4E9A-86BF-C3431FB345BC}" dt="2023-09-07T01:01:28.153" v="6817" actId="207"/>
        <pc:sldMkLst>
          <pc:docMk/>
          <pc:sldMk cId="3482873590" sldId="404"/>
        </pc:sldMkLst>
        <pc:spChg chg="add mod">
          <ac:chgData name="Amruta Kulkarni" userId="560577463502c697" providerId="LiveId" clId="{98FBE8F4-B76D-4E9A-86BF-C3431FB345BC}" dt="2023-09-07T00:57:17.141" v="6695" actId="14100"/>
          <ac:spMkLst>
            <pc:docMk/>
            <pc:sldMk cId="3482873590" sldId="404"/>
            <ac:spMk id="3" creationId="{57241A8D-9040-48CA-BB52-058613E703B4}"/>
          </ac:spMkLst>
        </pc:spChg>
        <pc:spChg chg="mod">
          <ac:chgData name="Amruta Kulkarni" userId="560577463502c697" providerId="LiveId" clId="{98FBE8F4-B76D-4E9A-86BF-C3431FB345BC}" dt="2023-09-07T01:01:28.153" v="6817" actId="207"/>
          <ac:spMkLst>
            <pc:docMk/>
            <pc:sldMk cId="3482873590" sldId="404"/>
            <ac:spMk id="9" creationId="{AB7C1106-55FF-B123-C2C3-3C5D24D91B30}"/>
          </ac:spMkLst>
        </pc:spChg>
        <pc:picChg chg="add mod">
          <ac:chgData name="Amruta Kulkarni" userId="560577463502c697" providerId="LiveId" clId="{98FBE8F4-B76D-4E9A-86BF-C3431FB345BC}" dt="2023-09-07T00:59:44.964" v="6701" actId="14100"/>
          <ac:picMkLst>
            <pc:docMk/>
            <pc:sldMk cId="3482873590" sldId="404"/>
            <ac:picMk id="5" creationId="{0FB5C914-C3E5-4EB7-BF7B-CFA5C6478232}"/>
          </ac:picMkLst>
        </pc:picChg>
        <pc:picChg chg="add del mod">
          <ac:chgData name="Amruta Kulkarni" userId="560577463502c697" providerId="LiveId" clId="{98FBE8F4-B76D-4E9A-86BF-C3431FB345BC}" dt="2023-08-23T07:57:44.740" v="2053" actId="478"/>
          <ac:picMkLst>
            <pc:docMk/>
            <pc:sldMk cId="3482873590" sldId="404"/>
            <ac:picMk id="10" creationId="{08884962-5F51-4C1D-BB0E-4C5EDE5E9827}"/>
          </ac:picMkLst>
        </pc:picChg>
        <pc:picChg chg="add del mod">
          <ac:chgData name="Amruta Kulkarni" userId="560577463502c697" providerId="LiveId" clId="{98FBE8F4-B76D-4E9A-86BF-C3431FB345BC}" dt="2023-09-07T00:57:24.663" v="6696" actId="478"/>
          <ac:picMkLst>
            <pc:docMk/>
            <pc:sldMk cId="3482873590" sldId="404"/>
            <ac:picMk id="11" creationId="{4463C02D-33A8-4BB0-9309-2148F945FBAB}"/>
          </ac:picMkLst>
        </pc:picChg>
        <pc:picChg chg="del">
          <ac:chgData name="Amruta Kulkarni" userId="560577463502c697" providerId="LiveId" clId="{98FBE8F4-B76D-4E9A-86BF-C3431FB345BC}" dt="2023-08-22T08:57:13.726" v="196" actId="478"/>
          <ac:picMkLst>
            <pc:docMk/>
            <pc:sldMk cId="3482873590" sldId="404"/>
            <ac:picMk id="15362" creationId="{00000000-0000-0000-0000-000000000000}"/>
          </ac:picMkLst>
        </pc:picChg>
      </pc:sldChg>
      <pc:sldChg chg="addSp delSp modSp mod">
        <pc:chgData name="Amruta Kulkarni" userId="560577463502c697" providerId="LiveId" clId="{98FBE8F4-B76D-4E9A-86BF-C3431FB345BC}" dt="2023-09-07T09:01:23.823" v="11920" actId="6549"/>
        <pc:sldMkLst>
          <pc:docMk/>
          <pc:sldMk cId="3482873590" sldId="405"/>
        </pc:sldMkLst>
        <pc:spChg chg="add del mod">
          <ac:chgData name="Amruta Kulkarni" userId="560577463502c697" providerId="LiveId" clId="{98FBE8F4-B76D-4E9A-86BF-C3431FB345BC}" dt="2023-09-07T01:13:51.616" v="6833" actId="478"/>
          <ac:spMkLst>
            <pc:docMk/>
            <pc:sldMk cId="3482873590" sldId="405"/>
            <ac:spMk id="3" creationId="{80293454-87B7-45AD-8638-AB3754ACBD49}"/>
          </ac:spMkLst>
        </pc:spChg>
        <pc:spChg chg="mod">
          <ac:chgData name="Amruta Kulkarni" userId="560577463502c697" providerId="LiveId" clId="{98FBE8F4-B76D-4E9A-86BF-C3431FB345BC}" dt="2023-09-07T09:01:23.823" v="11920" actId="6549"/>
          <ac:spMkLst>
            <pc:docMk/>
            <pc:sldMk cId="3482873590" sldId="405"/>
            <ac:spMk id="9" creationId="{AB7C1106-55FF-B123-C2C3-3C5D24D91B30}"/>
          </ac:spMkLst>
        </pc:spChg>
        <pc:spChg chg="add del mod">
          <ac:chgData name="Amruta Kulkarni" userId="560577463502c697" providerId="LiveId" clId="{98FBE8F4-B76D-4E9A-86BF-C3431FB345BC}" dt="2023-09-07T01:13:53.752" v="6834" actId="478"/>
          <ac:spMkLst>
            <pc:docMk/>
            <pc:sldMk cId="3482873590" sldId="405"/>
            <ac:spMk id="10" creationId="{7C998716-AD35-4509-95BE-7DB3F4DC4FB0}"/>
          </ac:spMkLst>
        </pc:spChg>
        <pc:picChg chg="add del mod">
          <ac:chgData name="Amruta Kulkarni" userId="560577463502c697" providerId="LiveId" clId="{98FBE8F4-B76D-4E9A-86BF-C3431FB345BC}" dt="2023-09-07T01:18:12.911" v="7020" actId="478"/>
          <ac:picMkLst>
            <pc:docMk/>
            <pc:sldMk cId="3482873590" sldId="405"/>
            <ac:picMk id="5" creationId="{C8254E6C-2B30-469A-A291-341A68E6D681}"/>
          </ac:picMkLst>
        </pc:picChg>
        <pc:picChg chg="add del mod">
          <ac:chgData name="Amruta Kulkarni" userId="560577463502c697" providerId="LiveId" clId="{98FBE8F4-B76D-4E9A-86BF-C3431FB345BC}" dt="2023-08-23T07:57:47.502" v="2054" actId="478"/>
          <ac:picMkLst>
            <pc:docMk/>
            <pc:sldMk cId="3482873590" sldId="405"/>
            <ac:picMk id="10" creationId="{71DB09A5-B75D-454A-9367-33B9DC6194F2}"/>
          </ac:picMkLst>
        </pc:picChg>
        <pc:picChg chg="add del mod">
          <ac:chgData name="Amruta Kulkarni" userId="560577463502c697" providerId="LiveId" clId="{98FBE8F4-B76D-4E9A-86BF-C3431FB345BC}" dt="2023-09-07T01:13:47.906" v="6832" actId="478"/>
          <ac:picMkLst>
            <pc:docMk/>
            <pc:sldMk cId="3482873590" sldId="405"/>
            <ac:picMk id="11" creationId="{4D59DA90-6483-4AD7-A176-5F94BC95BCC1}"/>
          </ac:picMkLst>
        </pc:picChg>
        <pc:picChg chg="add mod">
          <ac:chgData name="Amruta Kulkarni" userId="560577463502c697" providerId="LiveId" clId="{98FBE8F4-B76D-4E9A-86BF-C3431FB345BC}" dt="2023-09-07T01:18:40.276" v="7025" actId="14100"/>
          <ac:picMkLst>
            <pc:docMk/>
            <pc:sldMk cId="3482873590" sldId="405"/>
            <ac:picMk id="12" creationId="{063E0006-2296-496B-BE8D-6323B66DA808}"/>
          </ac:picMkLst>
        </pc:picChg>
        <pc:picChg chg="add mod">
          <ac:chgData name="Amruta Kulkarni" userId="560577463502c697" providerId="LiveId" clId="{98FBE8F4-B76D-4E9A-86BF-C3431FB345BC}" dt="2023-09-07T01:19:37.081" v="7030" actId="14100"/>
          <ac:picMkLst>
            <pc:docMk/>
            <pc:sldMk cId="3482873590" sldId="405"/>
            <ac:picMk id="14" creationId="{65B043B5-F137-4605-80AB-55EE053B36B1}"/>
          </ac:picMkLst>
        </pc:picChg>
        <pc:picChg chg="del">
          <ac:chgData name="Amruta Kulkarni" userId="560577463502c697" providerId="LiveId" clId="{98FBE8F4-B76D-4E9A-86BF-C3431FB345BC}" dt="2023-08-22T08:58:15.992" v="203" actId="478"/>
          <ac:picMkLst>
            <pc:docMk/>
            <pc:sldMk cId="3482873590" sldId="405"/>
            <ac:picMk id="16386" creationId="{00000000-0000-0000-0000-000000000000}"/>
          </ac:picMkLst>
        </pc:picChg>
      </pc:sldChg>
      <pc:sldChg chg="new del">
        <pc:chgData name="Amruta Kulkarni" userId="560577463502c697" providerId="LiveId" clId="{98FBE8F4-B76D-4E9A-86BF-C3431FB345BC}" dt="2023-09-07T01:02:32.645" v="6823" actId="47"/>
        <pc:sldMkLst>
          <pc:docMk/>
          <pc:sldMk cId="2146648533" sldId="406"/>
        </pc:sldMkLst>
      </pc:sldChg>
      <pc:sldChg chg="addSp delSp modSp add mod">
        <pc:chgData name="Amruta Kulkarni" userId="560577463502c697" providerId="LiveId" clId="{98FBE8F4-B76D-4E9A-86BF-C3431FB345BC}" dt="2023-09-07T05:58:14.480" v="8865" actId="20577"/>
        <pc:sldMkLst>
          <pc:docMk/>
          <pc:sldMk cId="3180534469" sldId="406"/>
        </pc:sldMkLst>
        <pc:spChg chg="del">
          <ac:chgData name="Amruta Kulkarni" userId="560577463502c697" providerId="LiveId" clId="{98FBE8F4-B76D-4E9A-86BF-C3431FB345BC}" dt="2023-09-07T05:53:04.201" v="8735" actId="478"/>
          <ac:spMkLst>
            <pc:docMk/>
            <pc:sldMk cId="3180534469" sldId="406"/>
            <ac:spMk id="3" creationId="{80293454-87B7-45AD-8638-AB3754ACBD49}"/>
          </ac:spMkLst>
        </pc:spChg>
        <pc:spChg chg="mod">
          <ac:chgData name="Amruta Kulkarni" userId="560577463502c697" providerId="LiveId" clId="{98FBE8F4-B76D-4E9A-86BF-C3431FB345BC}" dt="2023-09-07T05:58:14.480" v="8865" actId="20577"/>
          <ac:spMkLst>
            <pc:docMk/>
            <pc:sldMk cId="3180534469" sldId="406"/>
            <ac:spMk id="9" creationId="{AB7C1106-55FF-B123-C2C3-3C5D24D91B30}"/>
          </ac:spMkLst>
        </pc:spChg>
        <pc:spChg chg="del">
          <ac:chgData name="Amruta Kulkarni" userId="560577463502c697" providerId="LiveId" clId="{98FBE8F4-B76D-4E9A-86BF-C3431FB345BC}" dt="2023-09-07T05:53:02.576" v="8734" actId="478"/>
          <ac:spMkLst>
            <pc:docMk/>
            <pc:sldMk cId="3180534469" sldId="406"/>
            <ac:spMk id="10" creationId="{7C998716-AD35-4509-95BE-7DB3F4DC4FB0}"/>
          </ac:spMkLst>
        </pc:spChg>
        <pc:picChg chg="add del mod">
          <ac:chgData name="Amruta Kulkarni" userId="560577463502c697" providerId="LiveId" clId="{98FBE8F4-B76D-4E9A-86BF-C3431FB345BC}" dt="2023-09-07T05:56:11.207" v="8743" actId="478"/>
          <ac:picMkLst>
            <pc:docMk/>
            <pc:sldMk cId="3180534469" sldId="406"/>
            <ac:picMk id="5" creationId="{39EDD6EF-68ED-4136-B2E5-400230F214D5}"/>
          </ac:picMkLst>
        </pc:picChg>
        <pc:picChg chg="del">
          <ac:chgData name="Amruta Kulkarni" userId="560577463502c697" providerId="LiveId" clId="{98FBE8F4-B76D-4E9A-86BF-C3431FB345BC}" dt="2023-09-07T05:53:00.631" v="8733" actId="478"/>
          <ac:picMkLst>
            <pc:docMk/>
            <pc:sldMk cId="3180534469" sldId="406"/>
            <ac:picMk id="11" creationId="{4D59DA90-6483-4AD7-A176-5F94BC95BCC1}"/>
          </ac:picMkLst>
        </pc:picChg>
        <pc:picChg chg="add mod">
          <ac:chgData name="Amruta Kulkarni" userId="560577463502c697" providerId="LiveId" clId="{98FBE8F4-B76D-4E9A-86BF-C3431FB345BC}" dt="2023-09-07T05:56:46.733" v="8749" actId="14100"/>
          <ac:picMkLst>
            <pc:docMk/>
            <pc:sldMk cId="3180534469" sldId="406"/>
            <ac:picMk id="12" creationId="{6F468AAE-4D36-4202-AC64-F16385A7DBC9}"/>
          </ac:picMkLst>
        </pc:picChg>
      </pc:sldChg>
      <pc:sldChg chg="addSp delSp modSp del mod">
        <pc:chgData name="Amruta Kulkarni" userId="560577463502c697" providerId="LiveId" clId="{98FBE8F4-B76D-4E9A-86BF-C3431FB345BC}" dt="2023-08-23T08:17:30.932" v="2152" actId="2696"/>
        <pc:sldMkLst>
          <pc:docMk/>
          <pc:sldMk cId="3482873590" sldId="406"/>
        </pc:sldMkLst>
        <pc:spChg chg="mod">
          <ac:chgData name="Amruta Kulkarni" userId="560577463502c697" providerId="LiveId" clId="{98FBE8F4-B76D-4E9A-86BF-C3431FB345BC}" dt="2023-08-22T13:17:56.080" v="2020" actId="20577"/>
          <ac:spMkLst>
            <pc:docMk/>
            <pc:sldMk cId="3482873590" sldId="406"/>
            <ac:spMk id="9" creationId="{AB7C1106-55FF-B123-C2C3-3C5D24D91B30}"/>
          </ac:spMkLst>
        </pc:spChg>
        <pc:picChg chg="add del mod">
          <ac:chgData name="Amruta Kulkarni" userId="560577463502c697" providerId="LiveId" clId="{98FBE8F4-B76D-4E9A-86BF-C3431FB345BC}" dt="2023-08-23T07:57:51.829" v="2055" actId="478"/>
          <ac:picMkLst>
            <pc:docMk/>
            <pc:sldMk cId="3482873590" sldId="406"/>
            <ac:picMk id="10" creationId="{C270218C-DF9C-489E-88D4-5E2018D92756}"/>
          </ac:picMkLst>
        </pc:picChg>
        <pc:picChg chg="del">
          <ac:chgData name="Amruta Kulkarni" userId="560577463502c697" providerId="LiveId" clId="{98FBE8F4-B76D-4E9A-86BF-C3431FB345BC}" dt="2023-08-22T08:59:08.293" v="212" actId="478"/>
          <ac:picMkLst>
            <pc:docMk/>
            <pc:sldMk cId="3482873590" sldId="406"/>
            <ac:picMk id="17410" creationId="{00000000-0000-0000-0000-000000000000}"/>
          </ac:picMkLst>
        </pc:picChg>
      </pc:sldChg>
      <pc:sldChg chg="addSp delSp modSp add mod">
        <pc:chgData name="Amruta Kulkarni" userId="560577463502c697" providerId="LiveId" clId="{98FBE8F4-B76D-4E9A-86BF-C3431FB345BC}" dt="2023-09-07T09:04:48.341" v="11941" actId="478"/>
        <pc:sldMkLst>
          <pc:docMk/>
          <pc:sldMk cId="59820187" sldId="407"/>
        </pc:sldMkLst>
        <pc:spChg chg="del">
          <ac:chgData name="Amruta Kulkarni" userId="560577463502c697" providerId="LiveId" clId="{98FBE8F4-B76D-4E9A-86BF-C3431FB345BC}" dt="2023-09-07T05:47:04.575" v="8447" actId="478"/>
          <ac:spMkLst>
            <pc:docMk/>
            <pc:sldMk cId="59820187" sldId="407"/>
            <ac:spMk id="3" creationId="{80293454-87B7-45AD-8638-AB3754ACBD49}"/>
          </ac:spMkLst>
        </pc:spChg>
        <pc:spChg chg="add del mod">
          <ac:chgData name="Amruta Kulkarni" userId="560577463502c697" providerId="LiveId" clId="{98FBE8F4-B76D-4E9A-86BF-C3431FB345BC}" dt="2023-09-07T09:04:48.341" v="11941" actId="478"/>
          <ac:spMkLst>
            <pc:docMk/>
            <pc:sldMk cId="59820187" sldId="407"/>
            <ac:spMk id="7" creationId="{190472E4-3E2A-4EDA-AF50-C26913B5B6FB}"/>
          </ac:spMkLst>
        </pc:spChg>
        <pc:spChg chg="mod">
          <ac:chgData name="Amruta Kulkarni" userId="560577463502c697" providerId="LiveId" clId="{98FBE8F4-B76D-4E9A-86BF-C3431FB345BC}" dt="2023-09-07T05:52:48.947" v="8732" actId="20577"/>
          <ac:spMkLst>
            <pc:docMk/>
            <pc:sldMk cId="59820187" sldId="407"/>
            <ac:spMk id="9" creationId="{AB7C1106-55FF-B123-C2C3-3C5D24D91B30}"/>
          </ac:spMkLst>
        </pc:spChg>
        <pc:spChg chg="del">
          <ac:chgData name="Amruta Kulkarni" userId="560577463502c697" providerId="LiveId" clId="{98FBE8F4-B76D-4E9A-86BF-C3431FB345BC}" dt="2023-09-07T05:47:02.502" v="8446" actId="478"/>
          <ac:spMkLst>
            <pc:docMk/>
            <pc:sldMk cId="59820187" sldId="407"/>
            <ac:spMk id="10" creationId="{7C998716-AD35-4509-95BE-7DB3F4DC4FB0}"/>
          </ac:spMkLst>
        </pc:spChg>
        <pc:picChg chg="add mod">
          <ac:chgData name="Amruta Kulkarni" userId="560577463502c697" providerId="LiveId" clId="{98FBE8F4-B76D-4E9A-86BF-C3431FB345BC}" dt="2023-09-07T05:51:32.909" v="8665" actId="14100"/>
          <ac:picMkLst>
            <pc:docMk/>
            <pc:sldMk cId="59820187" sldId="407"/>
            <ac:picMk id="5" creationId="{B53AF49E-D58A-42D0-871D-6F13E0112463}"/>
          </ac:picMkLst>
        </pc:picChg>
        <pc:picChg chg="del">
          <ac:chgData name="Amruta Kulkarni" userId="560577463502c697" providerId="LiveId" clId="{98FBE8F4-B76D-4E9A-86BF-C3431FB345BC}" dt="2023-09-07T05:46:58.641" v="8445" actId="478"/>
          <ac:picMkLst>
            <pc:docMk/>
            <pc:sldMk cId="59820187" sldId="407"/>
            <ac:picMk id="11" creationId="{4D59DA90-6483-4AD7-A176-5F94BC95BCC1}"/>
          </ac:picMkLst>
        </pc:picChg>
      </pc:sldChg>
      <pc:sldChg chg="addSp delSp modSp del mod">
        <pc:chgData name="Amruta Kulkarni" userId="560577463502c697" providerId="LiveId" clId="{98FBE8F4-B76D-4E9A-86BF-C3431FB345BC}" dt="2023-08-23T08:17:36.185" v="2153" actId="2696"/>
        <pc:sldMkLst>
          <pc:docMk/>
          <pc:sldMk cId="3482873590" sldId="407"/>
        </pc:sldMkLst>
        <pc:spChg chg="mod">
          <ac:chgData name="Amruta Kulkarni" userId="560577463502c697" providerId="LiveId" clId="{98FBE8F4-B76D-4E9A-86BF-C3431FB345BC}" dt="2023-08-22T13:14:08.889" v="2001" actId="20577"/>
          <ac:spMkLst>
            <pc:docMk/>
            <pc:sldMk cId="3482873590" sldId="407"/>
            <ac:spMk id="9" creationId="{AB7C1106-55FF-B123-C2C3-3C5D24D91B30}"/>
          </ac:spMkLst>
        </pc:spChg>
        <pc:picChg chg="add del mod">
          <ac:chgData name="Amruta Kulkarni" userId="560577463502c697" providerId="LiveId" clId="{98FBE8F4-B76D-4E9A-86BF-C3431FB345BC}" dt="2023-08-22T09:01:47.204" v="229" actId="478"/>
          <ac:picMkLst>
            <pc:docMk/>
            <pc:sldMk cId="3482873590" sldId="407"/>
            <ac:picMk id="10" creationId="{7CFBD79B-2B80-4840-AB06-232619F5FFB0}"/>
          </ac:picMkLst>
        </pc:picChg>
        <pc:picChg chg="add del mod">
          <ac:chgData name="Amruta Kulkarni" userId="560577463502c697" providerId="LiveId" clId="{98FBE8F4-B76D-4E9A-86BF-C3431FB345BC}" dt="2023-08-23T07:57:54.884" v="2056" actId="478"/>
          <ac:picMkLst>
            <pc:docMk/>
            <pc:sldMk cId="3482873590" sldId="407"/>
            <ac:picMk id="11" creationId="{D68EA2DA-3DCF-4971-982A-C2A39F2D564C}"/>
          </ac:picMkLst>
        </pc:picChg>
        <pc:picChg chg="del">
          <ac:chgData name="Amruta Kulkarni" userId="560577463502c697" providerId="LiveId" clId="{98FBE8F4-B76D-4E9A-86BF-C3431FB345BC}" dt="2023-08-22T08:59:58.902" v="220" actId="478"/>
          <ac:picMkLst>
            <pc:docMk/>
            <pc:sldMk cId="3482873590" sldId="407"/>
            <ac:picMk id="18434" creationId="{00000000-0000-0000-0000-000000000000}"/>
          </ac:picMkLst>
        </pc:picChg>
      </pc:sldChg>
      <pc:sldChg chg="new del">
        <pc:chgData name="Amruta Kulkarni" userId="560577463502c697" providerId="LiveId" clId="{98FBE8F4-B76D-4E9A-86BF-C3431FB345BC}" dt="2023-09-07T01:02:30.879" v="6822" actId="47"/>
        <pc:sldMkLst>
          <pc:docMk/>
          <pc:sldMk cId="3989722044" sldId="407"/>
        </pc:sldMkLst>
      </pc:sldChg>
      <pc:sldChg chg="addSp delSp modSp add mod">
        <pc:chgData name="Amruta Kulkarni" userId="560577463502c697" providerId="LiveId" clId="{98FBE8F4-B76D-4E9A-86BF-C3431FB345BC}" dt="2023-09-07T05:42:24.041" v="8444" actId="20577"/>
        <pc:sldMkLst>
          <pc:docMk/>
          <pc:sldMk cId="27914445" sldId="408"/>
        </pc:sldMkLst>
        <pc:spChg chg="del">
          <ac:chgData name="Amruta Kulkarni" userId="560577463502c697" providerId="LiveId" clId="{98FBE8F4-B76D-4E9A-86BF-C3431FB345BC}" dt="2023-09-07T05:40:12.411" v="8232" actId="21"/>
          <ac:spMkLst>
            <pc:docMk/>
            <pc:sldMk cId="27914445" sldId="408"/>
            <ac:spMk id="3" creationId="{80293454-87B7-45AD-8638-AB3754ACBD49}"/>
          </ac:spMkLst>
        </pc:spChg>
        <pc:spChg chg="mod">
          <ac:chgData name="Amruta Kulkarni" userId="560577463502c697" providerId="LiveId" clId="{98FBE8F4-B76D-4E9A-86BF-C3431FB345BC}" dt="2023-09-07T05:42:24.041" v="8444" actId="20577"/>
          <ac:spMkLst>
            <pc:docMk/>
            <pc:sldMk cId="27914445" sldId="408"/>
            <ac:spMk id="9" creationId="{AB7C1106-55FF-B123-C2C3-3C5D24D91B30}"/>
          </ac:spMkLst>
        </pc:spChg>
        <pc:spChg chg="del">
          <ac:chgData name="Amruta Kulkarni" userId="560577463502c697" providerId="LiveId" clId="{98FBE8F4-B76D-4E9A-86BF-C3431FB345BC}" dt="2023-09-07T05:39:29.465" v="8231" actId="478"/>
          <ac:spMkLst>
            <pc:docMk/>
            <pc:sldMk cId="27914445" sldId="408"/>
            <ac:spMk id="10" creationId="{7C998716-AD35-4509-95BE-7DB3F4DC4FB0}"/>
          </ac:spMkLst>
        </pc:spChg>
        <pc:picChg chg="add mod">
          <ac:chgData name="Amruta Kulkarni" userId="560577463502c697" providerId="LiveId" clId="{98FBE8F4-B76D-4E9A-86BF-C3431FB345BC}" dt="2023-09-07T05:41:29.967" v="8237" actId="14100"/>
          <ac:picMkLst>
            <pc:docMk/>
            <pc:sldMk cId="27914445" sldId="408"/>
            <ac:picMk id="5" creationId="{893CCC67-F39C-428D-B16D-FF5640284D0A}"/>
          </ac:picMkLst>
        </pc:picChg>
        <pc:picChg chg="del">
          <ac:chgData name="Amruta Kulkarni" userId="560577463502c697" providerId="LiveId" clId="{98FBE8F4-B76D-4E9A-86BF-C3431FB345BC}" dt="2023-09-07T05:39:27.044" v="8230" actId="478"/>
          <ac:picMkLst>
            <pc:docMk/>
            <pc:sldMk cId="27914445" sldId="408"/>
            <ac:picMk id="11" creationId="{4D59DA90-6483-4AD7-A176-5F94BC95BCC1}"/>
          </ac:picMkLst>
        </pc:picChg>
      </pc:sldChg>
      <pc:sldChg chg="add del">
        <pc:chgData name="Amruta Kulkarni" userId="560577463502c697" providerId="LiveId" clId="{98FBE8F4-B76D-4E9A-86BF-C3431FB345BC}" dt="2023-09-07T01:02:28.228" v="6821" actId="47"/>
        <pc:sldMkLst>
          <pc:docMk/>
          <pc:sldMk cId="178025373" sldId="408"/>
        </pc:sldMkLst>
      </pc:sldChg>
      <pc:sldChg chg="addSp delSp modSp del mod">
        <pc:chgData name="Amruta Kulkarni" userId="560577463502c697" providerId="LiveId" clId="{98FBE8F4-B76D-4E9A-86BF-C3431FB345BC}" dt="2023-08-23T08:17:41.976" v="2154" actId="2696"/>
        <pc:sldMkLst>
          <pc:docMk/>
          <pc:sldMk cId="3482873590" sldId="408"/>
        </pc:sldMkLst>
        <pc:spChg chg="mod">
          <ac:chgData name="Amruta Kulkarni" userId="560577463502c697" providerId="LiveId" clId="{98FBE8F4-B76D-4E9A-86BF-C3431FB345BC}" dt="2023-08-22T13:15:28.794" v="2003" actId="20577"/>
          <ac:spMkLst>
            <pc:docMk/>
            <pc:sldMk cId="3482873590" sldId="408"/>
            <ac:spMk id="9" creationId="{AB7C1106-55FF-B123-C2C3-3C5D24D91B30}"/>
          </ac:spMkLst>
        </pc:spChg>
        <pc:picChg chg="add del mod">
          <ac:chgData name="Amruta Kulkarni" userId="560577463502c697" providerId="LiveId" clId="{98FBE8F4-B76D-4E9A-86BF-C3431FB345BC}" dt="2023-08-23T07:57:57.589" v="2057" actId="478"/>
          <ac:picMkLst>
            <pc:docMk/>
            <pc:sldMk cId="3482873590" sldId="408"/>
            <ac:picMk id="10" creationId="{4CF997DD-1C87-4835-9AFC-E37242FE27C5}"/>
          </ac:picMkLst>
        </pc:picChg>
        <pc:picChg chg="del">
          <ac:chgData name="Amruta Kulkarni" userId="560577463502c697" providerId="LiveId" clId="{98FBE8F4-B76D-4E9A-86BF-C3431FB345BC}" dt="2023-08-22T09:01:03.051" v="228" actId="478"/>
          <ac:picMkLst>
            <pc:docMk/>
            <pc:sldMk cId="3482873590" sldId="408"/>
            <ac:picMk id="19458" creationId="{00000000-0000-0000-0000-000000000000}"/>
          </ac:picMkLst>
        </pc:picChg>
      </pc:sldChg>
      <pc:sldChg chg="addSp delSp modSp add mod">
        <pc:chgData name="Amruta Kulkarni" userId="560577463502c697" providerId="LiveId" clId="{98FBE8F4-B76D-4E9A-86BF-C3431FB345BC}" dt="2023-09-07T05:39:19.261" v="8229" actId="2711"/>
        <pc:sldMkLst>
          <pc:docMk/>
          <pc:sldMk cId="1350843899" sldId="409"/>
        </pc:sldMkLst>
        <pc:spChg chg="del">
          <ac:chgData name="Amruta Kulkarni" userId="560577463502c697" providerId="LiveId" clId="{98FBE8F4-B76D-4E9A-86BF-C3431FB345BC}" dt="2023-09-07T05:34:29.738" v="8147" actId="478"/>
          <ac:spMkLst>
            <pc:docMk/>
            <pc:sldMk cId="1350843899" sldId="409"/>
            <ac:spMk id="3" creationId="{80293454-87B7-45AD-8638-AB3754ACBD49}"/>
          </ac:spMkLst>
        </pc:spChg>
        <pc:spChg chg="mod">
          <ac:chgData name="Amruta Kulkarni" userId="560577463502c697" providerId="LiveId" clId="{98FBE8F4-B76D-4E9A-86BF-C3431FB345BC}" dt="2023-09-07T05:39:19.261" v="8229" actId="2711"/>
          <ac:spMkLst>
            <pc:docMk/>
            <pc:sldMk cId="1350843899" sldId="409"/>
            <ac:spMk id="9" creationId="{AB7C1106-55FF-B123-C2C3-3C5D24D91B30}"/>
          </ac:spMkLst>
        </pc:spChg>
        <pc:spChg chg="del">
          <ac:chgData name="Amruta Kulkarni" userId="560577463502c697" providerId="LiveId" clId="{98FBE8F4-B76D-4E9A-86BF-C3431FB345BC}" dt="2023-09-07T05:34:32.757" v="8148" actId="478"/>
          <ac:spMkLst>
            <pc:docMk/>
            <pc:sldMk cId="1350843899" sldId="409"/>
            <ac:spMk id="10" creationId="{7C998716-AD35-4509-95BE-7DB3F4DC4FB0}"/>
          </ac:spMkLst>
        </pc:spChg>
        <pc:picChg chg="add mod">
          <ac:chgData name="Amruta Kulkarni" userId="560577463502c697" providerId="LiveId" clId="{98FBE8F4-B76D-4E9A-86BF-C3431FB345BC}" dt="2023-09-07T05:35:31.038" v="8155" actId="14100"/>
          <ac:picMkLst>
            <pc:docMk/>
            <pc:sldMk cId="1350843899" sldId="409"/>
            <ac:picMk id="5" creationId="{6DF8ECEF-B456-4752-8448-879F02FF4E7E}"/>
          </ac:picMkLst>
        </pc:picChg>
        <pc:picChg chg="del">
          <ac:chgData name="Amruta Kulkarni" userId="560577463502c697" providerId="LiveId" clId="{98FBE8F4-B76D-4E9A-86BF-C3431FB345BC}" dt="2023-09-07T05:34:27.217" v="8146" actId="478"/>
          <ac:picMkLst>
            <pc:docMk/>
            <pc:sldMk cId="1350843899" sldId="409"/>
            <ac:picMk id="11" creationId="{4D59DA90-6483-4AD7-A176-5F94BC95BCC1}"/>
          </ac:picMkLst>
        </pc:picChg>
      </pc:sldChg>
      <pc:sldChg chg="new del">
        <pc:chgData name="Amruta Kulkarni" userId="560577463502c697" providerId="LiveId" clId="{98FBE8F4-B76D-4E9A-86BF-C3431FB345BC}" dt="2023-08-22T08:48:57.654" v="140" actId="680"/>
        <pc:sldMkLst>
          <pc:docMk/>
          <pc:sldMk cId="2892691053" sldId="409"/>
        </pc:sldMkLst>
      </pc:sldChg>
      <pc:sldChg chg="addSp delSp modSp add mod">
        <pc:chgData name="Amruta Kulkarni" userId="560577463502c697" providerId="LiveId" clId="{98FBE8F4-B76D-4E9A-86BF-C3431FB345BC}" dt="2023-09-07T09:04:27.956" v="11939" actId="20577"/>
        <pc:sldMkLst>
          <pc:docMk/>
          <pc:sldMk cId="2616879100" sldId="410"/>
        </pc:sldMkLst>
        <pc:spChg chg="del">
          <ac:chgData name="Amruta Kulkarni" userId="560577463502c697" providerId="LiveId" clId="{98FBE8F4-B76D-4E9A-86BF-C3431FB345BC}" dt="2023-09-07T05:31:42.557" v="8035" actId="478"/>
          <ac:spMkLst>
            <pc:docMk/>
            <pc:sldMk cId="2616879100" sldId="410"/>
            <ac:spMk id="3" creationId="{80293454-87B7-45AD-8638-AB3754ACBD49}"/>
          </ac:spMkLst>
        </pc:spChg>
        <pc:spChg chg="mod">
          <ac:chgData name="Amruta Kulkarni" userId="560577463502c697" providerId="LiveId" clId="{98FBE8F4-B76D-4E9A-86BF-C3431FB345BC}" dt="2023-09-07T09:04:27.956" v="11939" actId="20577"/>
          <ac:spMkLst>
            <pc:docMk/>
            <pc:sldMk cId="2616879100" sldId="410"/>
            <ac:spMk id="9" creationId="{AB7C1106-55FF-B123-C2C3-3C5D24D91B30}"/>
          </ac:spMkLst>
        </pc:spChg>
        <pc:spChg chg="del">
          <ac:chgData name="Amruta Kulkarni" userId="560577463502c697" providerId="LiveId" clId="{98FBE8F4-B76D-4E9A-86BF-C3431FB345BC}" dt="2023-09-07T05:31:44.607" v="8036" actId="478"/>
          <ac:spMkLst>
            <pc:docMk/>
            <pc:sldMk cId="2616879100" sldId="410"/>
            <ac:spMk id="10" creationId="{7C998716-AD35-4509-95BE-7DB3F4DC4FB0}"/>
          </ac:spMkLst>
        </pc:spChg>
        <pc:picChg chg="add mod">
          <ac:chgData name="Amruta Kulkarni" userId="560577463502c697" providerId="LiveId" clId="{98FBE8F4-B76D-4E9A-86BF-C3431FB345BC}" dt="2023-09-07T05:32:16.895" v="8043" actId="14100"/>
          <ac:picMkLst>
            <pc:docMk/>
            <pc:sldMk cId="2616879100" sldId="410"/>
            <ac:picMk id="5" creationId="{77236C7F-A27D-434D-8C15-504136FC6FB2}"/>
          </ac:picMkLst>
        </pc:picChg>
        <pc:picChg chg="del">
          <ac:chgData name="Amruta Kulkarni" userId="560577463502c697" providerId="LiveId" clId="{98FBE8F4-B76D-4E9A-86BF-C3431FB345BC}" dt="2023-09-07T05:31:40.383" v="8034" actId="478"/>
          <ac:picMkLst>
            <pc:docMk/>
            <pc:sldMk cId="2616879100" sldId="410"/>
            <ac:picMk id="11" creationId="{4D59DA90-6483-4AD7-A176-5F94BC95BCC1}"/>
          </ac:picMkLst>
        </pc:picChg>
      </pc:sldChg>
      <pc:sldChg chg="add del">
        <pc:chgData name="Amruta Kulkarni" userId="560577463502c697" providerId="LiveId" clId="{98FBE8F4-B76D-4E9A-86BF-C3431FB345BC}" dt="2023-08-22T08:48:35.939" v="137"/>
        <pc:sldMkLst>
          <pc:docMk/>
          <pc:sldMk cId="3817119026" sldId="410"/>
        </pc:sldMkLst>
      </pc:sldChg>
      <pc:sldChg chg="addSp delSp modSp add mod">
        <pc:chgData name="Amruta Kulkarni" userId="560577463502c697" providerId="LiveId" clId="{98FBE8F4-B76D-4E9A-86BF-C3431FB345BC}" dt="2023-09-07T09:04:08.900" v="11938" actId="6549"/>
        <pc:sldMkLst>
          <pc:docMk/>
          <pc:sldMk cId="1457125738" sldId="411"/>
        </pc:sldMkLst>
        <pc:spChg chg="del">
          <ac:chgData name="Amruta Kulkarni" userId="560577463502c697" providerId="LiveId" clId="{98FBE8F4-B76D-4E9A-86BF-C3431FB345BC}" dt="2023-09-07T01:53:44.822" v="7740" actId="478"/>
          <ac:spMkLst>
            <pc:docMk/>
            <pc:sldMk cId="1457125738" sldId="411"/>
            <ac:spMk id="3" creationId="{80293454-87B7-45AD-8638-AB3754ACBD49}"/>
          </ac:spMkLst>
        </pc:spChg>
        <pc:spChg chg="mod">
          <ac:chgData name="Amruta Kulkarni" userId="560577463502c697" providerId="LiveId" clId="{98FBE8F4-B76D-4E9A-86BF-C3431FB345BC}" dt="2023-09-07T09:04:08.900" v="11938" actId="6549"/>
          <ac:spMkLst>
            <pc:docMk/>
            <pc:sldMk cId="1457125738" sldId="411"/>
            <ac:spMk id="9" creationId="{AB7C1106-55FF-B123-C2C3-3C5D24D91B30}"/>
          </ac:spMkLst>
        </pc:spChg>
        <pc:spChg chg="del">
          <ac:chgData name="Amruta Kulkarni" userId="560577463502c697" providerId="LiveId" clId="{98FBE8F4-B76D-4E9A-86BF-C3431FB345BC}" dt="2023-09-07T01:53:42.580" v="7739" actId="478"/>
          <ac:spMkLst>
            <pc:docMk/>
            <pc:sldMk cId="1457125738" sldId="411"/>
            <ac:spMk id="10" creationId="{7C998716-AD35-4509-95BE-7DB3F4DC4FB0}"/>
          </ac:spMkLst>
        </pc:spChg>
        <pc:picChg chg="add mod">
          <ac:chgData name="Amruta Kulkarni" userId="560577463502c697" providerId="LiveId" clId="{98FBE8F4-B76D-4E9A-86BF-C3431FB345BC}" dt="2023-09-07T05:30:56.307" v="8033" actId="14100"/>
          <ac:picMkLst>
            <pc:docMk/>
            <pc:sldMk cId="1457125738" sldId="411"/>
            <ac:picMk id="5" creationId="{4AC47003-9B0B-4695-A4C1-4E7DEF148226}"/>
          </ac:picMkLst>
        </pc:picChg>
        <pc:picChg chg="del">
          <ac:chgData name="Amruta Kulkarni" userId="560577463502c697" providerId="LiveId" clId="{98FBE8F4-B76D-4E9A-86BF-C3431FB345BC}" dt="2023-09-07T01:53:40.360" v="7738" actId="478"/>
          <ac:picMkLst>
            <pc:docMk/>
            <pc:sldMk cId="1457125738" sldId="411"/>
            <ac:picMk id="11" creationId="{4D59DA90-6483-4AD7-A176-5F94BC95BCC1}"/>
          </ac:picMkLst>
        </pc:picChg>
      </pc:sldChg>
      <pc:sldChg chg="addSp delSp modSp add mod">
        <pc:chgData name="Amruta Kulkarni" userId="560577463502c697" providerId="LiveId" clId="{98FBE8F4-B76D-4E9A-86BF-C3431FB345BC}" dt="2023-09-07T09:03:45.035" v="11933" actId="20577"/>
        <pc:sldMkLst>
          <pc:docMk/>
          <pc:sldMk cId="1678029656" sldId="412"/>
        </pc:sldMkLst>
        <pc:spChg chg="del">
          <ac:chgData name="Amruta Kulkarni" userId="560577463502c697" providerId="LiveId" clId="{98FBE8F4-B76D-4E9A-86BF-C3431FB345BC}" dt="2023-09-07T01:47:20.044" v="7509" actId="478"/>
          <ac:spMkLst>
            <pc:docMk/>
            <pc:sldMk cId="1678029656" sldId="412"/>
            <ac:spMk id="3" creationId="{80293454-87B7-45AD-8638-AB3754ACBD49}"/>
          </ac:spMkLst>
        </pc:spChg>
        <pc:spChg chg="mod">
          <ac:chgData name="Amruta Kulkarni" userId="560577463502c697" providerId="LiveId" clId="{98FBE8F4-B76D-4E9A-86BF-C3431FB345BC}" dt="2023-09-07T09:03:45.035" v="11933" actId="20577"/>
          <ac:spMkLst>
            <pc:docMk/>
            <pc:sldMk cId="1678029656" sldId="412"/>
            <ac:spMk id="9" creationId="{AB7C1106-55FF-B123-C2C3-3C5D24D91B30}"/>
          </ac:spMkLst>
        </pc:spChg>
        <pc:spChg chg="del">
          <ac:chgData name="Amruta Kulkarni" userId="560577463502c697" providerId="LiveId" clId="{98FBE8F4-B76D-4E9A-86BF-C3431FB345BC}" dt="2023-09-07T01:47:17.882" v="7508" actId="478"/>
          <ac:spMkLst>
            <pc:docMk/>
            <pc:sldMk cId="1678029656" sldId="412"/>
            <ac:spMk id="10" creationId="{7C998716-AD35-4509-95BE-7DB3F4DC4FB0}"/>
          </ac:spMkLst>
        </pc:spChg>
        <pc:picChg chg="add mod">
          <ac:chgData name="Amruta Kulkarni" userId="560577463502c697" providerId="LiveId" clId="{98FBE8F4-B76D-4E9A-86BF-C3431FB345BC}" dt="2023-09-07T01:47:41.564" v="7514" actId="14100"/>
          <ac:picMkLst>
            <pc:docMk/>
            <pc:sldMk cId="1678029656" sldId="412"/>
            <ac:picMk id="5" creationId="{E8239DE8-8B16-4A7A-A439-6478AD43DAA1}"/>
          </ac:picMkLst>
        </pc:picChg>
        <pc:picChg chg="del">
          <ac:chgData name="Amruta Kulkarni" userId="560577463502c697" providerId="LiveId" clId="{98FBE8F4-B76D-4E9A-86BF-C3431FB345BC}" dt="2023-09-07T01:47:15.106" v="7507" actId="478"/>
          <ac:picMkLst>
            <pc:docMk/>
            <pc:sldMk cId="1678029656" sldId="412"/>
            <ac:picMk id="11" creationId="{4D59DA90-6483-4AD7-A176-5F94BC95BCC1}"/>
          </ac:picMkLst>
        </pc:picChg>
      </pc:sldChg>
      <pc:sldChg chg="addSp delSp modSp add mod">
        <pc:chgData name="Amruta Kulkarni" userId="560577463502c697" providerId="LiveId" clId="{98FBE8F4-B76D-4E9A-86BF-C3431FB345BC}" dt="2023-09-07T09:02:41.071" v="11924" actId="20577"/>
        <pc:sldMkLst>
          <pc:docMk/>
          <pc:sldMk cId="2715270170" sldId="413"/>
        </pc:sldMkLst>
        <pc:spChg chg="del">
          <ac:chgData name="Amruta Kulkarni" userId="560577463502c697" providerId="LiveId" clId="{98FBE8F4-B76D-4E9A-86BF-C3431FB345BC}" dt="2023-09-07T01:41:21.657" v="7244" actId="478"/>
          <ac:spMkLst>
            <pc:docMk/>
            <pc:sldMk cId="2715270170" sldId="413"/>
            <ac:spMk id="3" creationId="{80293454-87B7-45AD-8638-AB3754ACBD49}"/>
          </ac:spMkLst>
        </pc:spChg>
        <pc:spChg chg="mod">
          <ac:chgData name="Amruta Kulkarni" userId="560577463502c697" providerId="LiveId" clId="{98FBE8F4-B76D-4E9A-86BF-C3431FB345BC}" dt="2023-09-07T09:02:41.071" v="11924" actId="20577"/>
          <ac:spMkLst>
            <pc:docMk/>
            <pc:sldMk cId="2715270170" sldId="413"/>
            <ac:spMk id="9" creationId="{AB7C1106-55FF-B123-C2C3-3C5D24D91B30}"/>
          </ac:spMkLst>
        </pc:spChg>
        <pc:spChg chg="del">
          <ac:chgData name="Amruta Kulkarni" userId="560577463502c697" providerId="LiveId" clId="{98FBE8F4-B76D-4E9A-86BF-C3431FB345BC}" dt="2023-09-07T01:41:14.120" v="7243" actId="478"/>
          <ac:spMkLst>
            <pc:docMk/>
            <pc:sldMk cId="2715270170" sldId="413"/>
            <ac:spMk id="10" creationId="{7C998716-AD35-4509-95BE-7DB3F4DC4FB0}"/>
          </ac:spMkLst>
        </pc:spChg>
        <pc:picChg chg="add mod">
          <ac:chgData name="Amruta Kulkarni" userId="560577463502c697" providerId="LiveId" clId="{98FBE8F4-B76D-4E9A-86BF-C3431FB345BC}" dt="2023-09-07T01:41:36.491" v="7248" actId="14100"/>
          <ac:picMkLst>
            <pc:docMk/>
            <pc:sldMk cId="2715270170" sldId="413"/>
            <ac:picMk id="5" creationId="{694532CD-B931-4631-9D96-7266F14AAFE5}"/>
          </ac:picMkLst>
        </pc:picChg>
        <pc:picChg chg="del">
          <ac:chgData name="Amruta Kulkarni" userId="560577463502c697" providerId="LiveId" clId="{98FBE8F4-B76D-4E9A-86BF-C3431FB345BC}" dt="2023-09-07T01:41:10.994" v="7242" actId="478"/>
          <ac:picMkLst>
            <pc:docMk/>
            <pc:sldMk cId="2715270170" sldId="413"/>
            <ac:picMk id="11" creationId="{4D59DA90-6483-4AD7-A176-5F94BC95BCC1}"/>
          </ac:picMkLst>
        </pc:picChg>
      </pc:sldChg>
      <pc:sldChg chg="addSp delSp modSp add mod">
        <pc:chgData name="Amruta Kulkarni" userId="560577463502c697" providerId="LiveId" clId="{98FBE8F4-B76D-4E9A-86BF-C3431FB345BC}" dt="2023-09-07T09:05:08.285" v="11943" actId="20577"/>
        <pc:sldMkLst>
          <pc:docMk/>
          <pc:sldMk cId="1669467663" sldId="414"/>
        </pc:sldMkLst>
        <pc:spChg chg="mod">
          <ac:chgData name="Amruta Kulkarni" userId="560577463502c697" providerId="LiveId" clId="{98FBE8F4-B76D-4E9A-86BF-C3431FB345BC}" dt="2023-09-07T09:05:08.285" v="11943" actId="20577"/>
          <ac:spMkLst>
            <pc:docMk/>
            <pc:sldMk cId="1669467663" sldId="414"/>
            <ac:spMk id="9" creationId="{AB7C1106-55FF-B123-C2C3-3C5D24D91B30}"/>
          </ac:spMkLst>
        </pc:spChg>
        <pc:picChg chg="add mod">
          <ac:chgData name="Amruta Kulkarni" userId="560577463502c697" providerId="LiveId" clId="{98FBE8F4-B76D-4E9A-86BF-C3431FB345BC}" dt="2023-09-07T06:02:16.148" v="8873" actId="14100"/>
          <ac:picMkLst>
            <pc:docMk/>
            <pc:sldMk cId="1669467663" sldId="414"/>
            <ac:picMk id="4" creationId="{C21DC696-F58A-4F4C-AB7D-36DC710E72C4}"/>
          </ac:picMkLst>
        </pc:picChg>
        <pc:picChg chg="del">
          <ac:chgData name="Amruta Kulkarni" userId="560577463502c697" providerId="LiveId" clId="{98FBE8F4-B76D-4E9A-86BF-C3431FB345BC}" dt="2023-09-07T06:01:50.713" v="8867" actId="478"/>
          <ac:picMkLst>
            <pc:docMk/>
            <pc:sldMk cId="1669467663" sldId="414"/>
            <ac:picMk id="12" creationId="{6F468AAE-4D36-4202-AC64-F16385A7DBC9}"/>
          </ac:picMkLst>
        </pc:picChg>
      </pc:sldChg>
      <pc:sldChg chg="addSp delSp modSp add mod">
        <pc:chgData name="Amruta Kulkarni" userId="560577463502c697" providerId="LiveId" clId="{98FBE8F4-B76D-4E9A-86BF-C3431FB345BC}" dt="2023-09-07T06:57:12.591" v="11020" actId="5793"/>
        <pc:sldMkLst>
          <pc:docMk/>
          <pc:sldMk cId="4066587554" sldId="415"/>
        </pc:sldMkLst>
        <pc:spChg chg="mod">
          <ac:chgData name="Amruta Kulkarni" userId="560577463502c697" providerId="LiveId" clId="{98FBE8F4-B76D-4E9A-86BF-C3431FB345BC}" dt="2023-09-07T06:57:12.591" v="11020" actId="5793"/>
          <ac:spMkLst>
            <pc:docMk/>
            <pc:sldMk cId="4066587554" sldId="415"/>
            <ac:spMk id="9" creationId="{AB7C1106-55FF-B123-C2C3-3C5D24D91B30}"/>
          </ac:spMkLst>
        </pc:spChg>
        <pc:picChg chg="del">
          <ac:chgData name="Amruta Kulkarni" userId="560577463502c697" providerId="LiveId" clId="{98FBE8F4-B76D-4E9A-86BF-C3431FB345BC}" dt="2023-09-07T06:49:37.414" v="10256" actId="478"/>
          <ac:picMkLst>
            <pc:docMk/>
            <pc:sldMk cId="4066587554" sldId="415"/>
            <ac:picMk id="4" creationId="{C21DC696-F58A-4F4C-AB7D-36DC710E72C4}"/>
          </ac:picMkLst>
        </pc:picChg>
        <pc:picChg chg="add mod">
          <ac:chgData name="Amruta Kulkarni" userId="560577463502c697" providerId="LiveId" clId="{98FBE8F4-B76D-4E9A-86BF-C3431FB345BC}" dt="2023-09-07T06:50:20.855" v="10265" actId="14100"/>
          <ac:picMkLst>
            <pc:docMk/>
            <pc:sldMk cId="4066587554" sldId="415"/>
            <ac:picMk id="5" creationId="{4049FB4D-2C48-40FB-A976-7595D08A6B2F}"/>
          </ac:picMkLst>
        </pc:picChg>
      </pc:sldChg>
      <pc:sldChg chg="addSp delSp modSp add mod">
        <pc:chgData name="Amruta Kulkarni" userId="560577463502c697" providerId="LiveId" clId="{98FBE8F4-B76D-4E9A-86BF-C3431FB345BC}" dt="2023-09-07T06:45:21.720" v="10249" actId="5793"/>
        <pc:sldMkLst>
          <pc:docMk/>
          <pc:sldMk cId="2751178287" sldId="416"/>
        </pc:sldMkLst>
        <pc:spChg chg="mod">
          <ac:chgData name="Amruta Kulkarni" userId="560577463502c697" providerId="LiveId" clId="{98FBE8F4-B76D-4E9A-86BF-C3431FB345BC}" dt="2023-09-07T06:45:21.720" v="10249" actId="5793"/>
          <ac:spMkLst>
            <pc:docMk/>
            <pc:sldMk cId="2751178287" sldId="416"/>
            <ac:spMk id="9" creationId="{AB7C1106-55FF-B123-C2C3-3C5D24D91B30}"/>
          </ac:spMkLst>
        </pc:spChg>
        <pc:picChg chg="del">
          <ac:chgData name="Amruta Kulkarni" userId="560577463502c697" providerId="LiveId" clId="{98FBE8F4-B76D-4E9A-86BF-C3431FB345BC}" dt="2023-09-07T06:39:53.525" v="9808" actId="478"/>
          <ac:picMkLst>
            <pc:docMk/>
            <pc:sldMk cId="2751178287" sldId="416"/>
            <ac:picMk id="4" creationId="{C21DC696-F58A-4F4C-AB7D-36DC710E72C4}"/>
          </ac:picMkLst>
        </pc:picChg>
        <pc:picChg chg="add mod">
          <ac:chgData name="Amruta Kulkarni" userId="560577463502c697" providerId="LiveId" clId="{98FBE8F4-B76D-4E9A-86BF-C3431FB345BC}" dt="2023-09-07T06:40:24.110" v="9814" actId="14100"/>
          <ac:picMkLst>
            <pc:docMk/>
            <pc:sldMk cId="2751178287" sldId="416"/>
            <ac:picMk id="5" creationId="{FCCCEB9C-E512-4991-96A6-BD78806DF46D}"/>
          </ac:picMkLst>
        </pc:picChg>
      </pc:sldChg>
      <pc:sldChg chg="addSp delSp modSp add mod">
        <pc:chgData name="Amruta Kulkarni" userId="560577463502c697" providerId="LiveId" clId="{98FBE8F4-B76D-4E9A-86BF-C3431FB345BC}" dt="2023-09-07T06:37:59.398" v="9807" actId="20577"/>
        <pc:sldMkLst>
          <pc:docMk/>
          <pc:sldMk cId="3012381216" sldId="417"/>
        </pc:sldMkLst>
        <pc:spChg chg="add mod">
          <ac:chgData name="Amruta Kulkarni" userId="560577463502c697" providerId="LiveId" clId="{98FBE8F4-B76D-4E9A-86BF-C3431FB345BC}" dt="2023-09-07T06:32:09.592" v="9474" actId="14100"/>
          <ac:spMkLst>
            <pc:docMk/>
            <pc:sldMk cId="3012381216" sldId="417"/>
            <ac:spMk id="3" creationId="{8EEBE9D8-1E3E-4375-8026-15B8923FD019}"/>
          </ac:spMkLst>
        </pc:spChg>
        <pc:spChg chg="mod">
          <ac:chgData name="Amruta Kulkarni" userId="560577463502c697" providerId="LiveId" clId="{98FBE8F4-B76D-4E9A-86BF-C3431FB345BC}" dt="2023-09-07T06:37:59.398" v="9807" actId="20577"/>
          <ac:spMkLst>
            <pc:docMk/>
            <pc:sldMk cId="3012381216" sldId="417"/>
            <ac:spMk id="9" creationId="{AB7C1106-55FF-B123-C2C3-3C5D24D91B30}"/>
          </ac:spMkLst>
        </pc:spChg>
        <pc:picChg chg="del">
          <ac:chgData name="Amruta Kulkarni" userId="560577463502c697" providerId="LiveId" clId="{98FBE8F4-B76D-4E9A-86BF-C3431FB345BC}" dt="2023-09-07T06:33:20.043" v="9475" actId="478"/>
          <ac:picMkLst>
            <pc:docMk/>
            <pc:sldMk cId="3012381216" sldId="417"/>
            <ac:picMk id="4" creationId="{C21DC696-F58A-4F4C-AB7D-36DC710E72C4}"/>
          </ac:picMkLst>
        </pc:picChg>
        <pc:picChg chg="add mod">
          <ac:chgData name="Amruta Kulkarni" userId="560577463502c697" providerId="LiveId" clId="{98FBE8F4-B76D-4E9A-86BF-C3431FB345BC}" dt="2023-09-07T06:33:47.791" v="9480" actId="14100"/>
          <ac:picMkLst>
            <pc:docMk/>
            <pc:sldMk cId="3012381216" sldId="417"/>
            <ac:picMk id="7" creationId="{36FF2BB8-216F-47DC-9B06-BC220BB572CF}"/>
          </ac:picMkLst>
        </pc:picChg>
      </pc:sldChg>
      <pc:sldChg chg="addSp delSp modSp add mod">
        <pc:chgData name="Amruta Kulkarni" userId="560577463502c697" providerId="LiveId" clId="{98FBE8F4-B76D-4E9A-86BF-C3431FB345BC}" dt="2023-09-07T06:48:55.094" v="10255" actId="14100"/>
        <pc:sldMkLst>
          <pc:docMk/>
          <pc:sldMk cId="1685503782" sldId="418"/>
        </pc:sldMkLst>
        <pc:spChg chg="add mod">
          <ac:chgData name="Amruta Kulkarni" userId="560577463502c697" providerId="LiveId" clId="{98FBE8F4-B76D-4E9A-86BF-C3431FB345BC}" dt="2023-09-07T06:12:35.236" v="9412" actId="20577"/>
          <ac:spMkLst>
            <pc:docMk/>
            <pc:sldMk cId="1685503782" sldId="418"/>
            <ac:spMk id="3" creationId="{4E8195FB-12FA-4B74-8B97-0A1BC8B4EABA}"/>
          </ac:spMkLst>
        </pc:spChg>
        <pc:spChg chg="add mod">
          <ac:chgData name="Amruta Kulkarni" userId="560577463502c697" providerId="LiveId" clId="{98FBE8F4-B76D-4E9A-86BF-C3431FB345BC}" dt="2023-09-07T06:29:23.711" v="9438"/>
          <ac:spMkLst>
            <pc:docMk/>
            <pc:sldMk cId="1685503782" sldId="418"/>
            <ac:spMk id="5" creationId="{79F39402-A8E4-40DB-B42A-A39657432B03}"/>
          </ac:spMkLst>
        </pc:spChg>
        <pc:spChg chg="del mod">
          <ac:chgData name="Amruta Kulkarni" userId="560577463502c697" providerId="LiveId" clId="{98FBE8F4-B76D-4E9A-86BF-C3431FB345BC}" dt="2023-09-07T06:11:16.400" v="9347" actId="478"/>
          <ac:spMkLst>
            <pc:docMk/>
            <pc:sldMk cId="1685503782" sldId="418"/>
            <ac:spMk id="9" creationId="{AB7C1106-55FF-B123-C2C3-3C5D24D91B30}"/>
          </ac:spMkLst>
        </pc:spChg>
        <pc:picChg chg="del">
          <ac:chgData name="Amruta Kulkarni" userId="560577463502c697" providerId="LiveId" clId="{98FBE8F4-B76D-4E9A-86BF-C3431FB345BC}" dt="2023-09-07T06:11:12.577" v="9345" actId="478"/>
          <ac:picMkLst>
            <pc:docMk/>
            <pc:sldMk cId="1685503782" sldId="418"/>
            <ac:picMk id="4" creationId="{C21DC696-F58A-4F4C-AB7D-36DC710E72C4}"/>
          </ac:picMkLst>
        </pc:picChg>
        <pc:picChg chg="add mod">
          <ac:chgData name="Amruta Kulkarni" userId="560577463502c697" providerId="LiveId" clId="{98FBE8F4-B76D-4E9A-86BF-C3431FB345BC}" dt="2023-09-07T06:48:55.094" v="10255" actId="14100"/>
          <ac:picMkLst>
            <pc:docMk/>
            <pc:sldMk cId="1685503782" sldId="418"/>
            <ac:picMk id="10" creationId="{A3BB0EF5-C424-4BBF-88FE-B668DF699656}"/>
          </ac:picMkLst>
        </pc:picChg>
      </pc:sldChg>
      <pc:sldChg chg="addSp delSp modSp add mod">
        <pc:chgData name="Amruta Kulkarni" userId="560577463502c697" providerId="LiveId" clId="{98FBE8F4-B76D-4E9A-86BF-C3431FB345BC}" dt="2023-09-07T09:05:27.486" v="11945" actId="478"/>
        <pc:sldMkLst>
          <pc:docMk/>
          <pc:sldMk cId="4232532778" sldId="419"/>
        </pc:sldMkLst>
        <pc:spChg chg="add del mod">
          <ac:chgData name="Amruta Kulkarni" userId="560577463502c697" providerId="LiveId" clId="{98FBE8F4-B76D-4E9A-86BF-C3431FB345BC}" dt="2023-09-07T09:05:27.486" v="11945" actId="478"/>
          <ac:spMkLst>
            <pc:docMk/>
            <pc:sldMk cId="4232532778" sldId="419"/>
            <ac:spMk id="5" creationId="{66E4D0F2-BC8F-48DB-9F10-0037E9BD7667}"/>
          </ac:spMkLst>
        </pc:spChg>
        <pc:spChg chg="add del mod">
          <ac:chgData name="Amruta Kulkarni" userId="560577463502c697" providerId="LiveId" clId="{98FBE8F4-B76D-4E9A-86BF-C3431FB345BC}" dt="2023-09-07T09:05:23.311" v="11944" actId="478"/>
          <ac:spMkLst>
            <pc:docMk/>
            <pc:sldMk cId="4232532778" sldId="419"/>
            <ac:spMk id="7" creationId="{31E2318B-6411-4AF1-8376-060933420E16}"/>
          </ac:spMkLst>
        </pc:spChg>
        <pc:spChg chg="mod">
          <ac:chgData name="Amruta Kulkarni" userId="560577463502c697" providerId="LiveId" clId="{98FBE8F4-B76D-4E9A-86BF-C3431FB345BC}" dt="2023-09-07T07:01:05.473" v="11136" actId="5793"/>
          <ac:spMkLst>
            <pc:docMk/>
            <pc:sldMk cId="4232532778" sldId="419"/>
            <ac:spMk id="9" creationId="{AB7C1106-55FF-B123-C2C3-3C5D24D91B30}"/>
          </ac:spMkLst>
        </pc:spChg>
        <pc:picChg chg="add mod">
          <ac:chgData name="Amruta Kulkarni" userId="560577463502c697" providerId="LiveId" clId="{98FBE8F4-B76D-4E9A-86BF-C3431FB345BC}" dt="2023-09-07T06:54:53.478" v="10764" actId="1076"/>
          <ac:picMkLst>
            <pc:docMk/>
            <pc:sldMk cId="4232532778" sldId="419"/>
            <ac:picMk id="4" creationId="{8FCA801B-C3A0-450B-91B7-6B1767008B14}"/>
          </ac:picMkLst>
        </pc:picChg>
        <pc:picChg chg="del">
          <ac:chgData name="Amruta Kulkarni" userId="560577463502c697" providerId="LiveId" clId="{98FBE8F4-B76D-4E9A-86BF-C3431FB345BC}" dt="2023-09-07T06:54:23.569" v="10757" actId="478"/>
          <ac:picMkLst>
            <pc:docMk/>
            <pc:sldMk cId="4232532778" sldId="419"/>
            <ac:picMk id="5" creationId="{4049FB4D-2C48-40FB-A976-7595D08A6B2F}"/>
          </ac:picMkLst>
        </pc:picChg>
      </pc:sldChg>
      <pc:sldChg chg="addSp delSp modSp add mod">
        <pc:chgData name="Amruta Kulkarni" userId="560577463502c697" providerId="LiveId" clId="{98FBE8F4-B76D-4E9A-86BF-C3431FB345BC}" dt="2023-09-07T08:32:46.625" v="11875" actId="5793"/>
        <pc:sldMkLst>
          <pc:docMk/>
          <pc:sldMk cId="1048837588" sldId="420"/>
        </pc:sldMkLst>
        <pc:spChg chg="mod">
          <ac:chgData name="Amruta Kulkarni" userId="560577463502c697" providerId="LiveId" clId="{98FBE8F4-B76D-4E9A-86BF-C3431FB345BC}" dt="2023-09-07T08:32:46.625" v="11875" actId="5793"/>
          <ac:spMkLst>
            <pc:docMk/>
            <pc:sldMk cId="1048837588" sldId="420"/>
            <ac:spMk id="9" creationId="{AB7C1106-55FF-B123-C2C3-3C5D24D91B30}"/>
          </ac:spMkLst>
        </pc:spChg>
        <pc:picChg chg="del">
          <ac:chgData name="Amruta Kulkarni" userId="560577463502c697" providerId="LiveId" clId="{98FBE8F4-B76D-4E9A-86BF-C3431FB345BC}" dt="2023-09-07T07:00:19.075" v="11125" actId="478"/>
          <ac:picMkLst>
            <pc:docMk/>
            <pc:sldMk cId="1048837588" sldId="420"/>
            <ac:picMk id="4" creationId="{8FCA801B-C3A0-450B-91B7-6B1767008B14}"/>
          </ac:picMkLst>
        </pc:picChg>
        <pc:picChg chg="add mod">
          <ac:chgData name="Amruta Kulkarni" userId="560577463502c697" providerId="LiveId" clId="{98FBE8F4-B76D-4E9A-86BF-C3431FB345BC}" dt="2023-09-07T07:00:54.751" v="11132" actId="14100"/>
          <ac:picMkLst>
            <pc:docMk/>
            <pc:sldMk cId="1048837588" sldId="420"/>
            <ac:picMk id="5" creationId="{484E75AE-28D4-4142-B85D-66E8AA87930C}"/>
          </ac:picMkLst>
        </pc:picChg>
      </pc:sldChg>
      <pc:sldChg chg="addSp delSp modSp add mod">
        <pc:chgData name="Amruta Kulkarni" userId="560577463502c697" providerId="LiveId" clId="{98FBE8F4-B76D-4E9A-86BF-C3431FB345BC}" dt="2023-09-07T07:08:09.873" v="11775" actId="5793"/>
        <pc:sldMkLst>
          <pc:docMk/>
          <pc:sldMk cId="2746799473" sldId="421"/>
        </pc:sldMkLst>
        <pc:spChg chg="mod">
          <ac:chgData name="Amruta Kulkarni" userId="560577463502c697" providerId="LiveId" clId="{98FBE8F4-B76D-4E9A-86BF-C3431FB345BC}" dt="2023-09-07T07:08:09.873" v="11775" actId="5793"/>
          <ac:spMkLst>
            <pc:docMk/>
            <pc:sldMk cId="2746799473" sldId="421"/>
            <ac:spMk id="9" creationId="{AB7C1106-55FF-B123-C2C3-3C5D24D91B30}"/>
          </ac:spMkLst>
        </pc:spChg>
        <pc:picChg chg="del">
          <ac:chgData name="Amruta Kulkarni" userId="560577463502c697" providerId="LiveId" clId="{98FBE8F4-B76D-4E9A-86BF-C3431FB345BC}" dt="2023-09-07T07:04:38.476" v="11482" actId="478"/>
          <ac:picMkLst>
            <pc:docMk/>
            <pc:sldMk cId="2746799473" sldId="421"/>
            <ac:picMk id="4" creationId="{8FCA801B-C3A0-450B-91B7-6B1767008B14}"/>
          </ac:picMkLst>
        </pc:picChg>
        <pc:picChg chg="add mod">
          <ac:chgData name="Amruta Kulkarni" userId="560577463502c697" providerId="LiveId" clId="{98FBE8F4-B76D-4E9A-86BF-C3431FB345BC}" dt="2023-09-07T07:05:03.887" v="11488" actId="14100"/>
          <ac:picMkLst>
            <pc:docMk/>
            <pc:sldMk cId="2746799473" sldId="421"/>
            <ac:picMk id="5" creationId="{4D5DD2AB-0F00-4FE0-B3BC-5F6365C8A2C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8CE31E-88B0-FFED-5F65-D1DC23D0EE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2034841E-5439-77A7-B723-9C7F1A1074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340398A1-760B-9763-FBA1-F00DF1726484}"/>
              </a:ext>
            </a:extLst>
          </p:cNvPr>
          <p:cNvSpPr>
            <a:spLocks noGrp="1"/>
          </p:cNvSpPr>
          <p:nvPr>
            <p:ph type="dt" sz="half" idx="10"/>
          </p:nvPr>
        </p:nvSpPr>
        <p:spPr/>
        <p:txBody>
          <a:bodyPr/>
          <a:lstStyle/>
          <a:p>
            <a:fld id="{D49A58B3-75C3-4D9E-B1CF-CBF19408F130}" type="datetimeFigureOut">
              <a:rPr lang="en-IN" smtClean="0"/>
              <a:pPr/>
              <a:t>18-10-2023</a:t>
            </a:fld>
            <a:endParaRPr lang="en-IN"/>
          </a:p>
        </p:txBody>
      </p:sp>
      <p:sp>
        <p:nvSpPr>
          <p:cNvPr id="5" name="Footer Placeholder 4">
            <a:extLst>
              <a:ext uri="{FF2B5EF4-FFF2-40B4-BE49-F238E27FC236}">
                <a16:creationId xmlns="" xmlns:a16="http://schemas.microsoft.com/office/drawing/2014/main" id="{33DB44B4-CCEF-984D-65B3-CEC4FEFA60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DF163C16-680D-B72E-9F38-D0A7E32A55B3}"/>
              </a:ext>
            </a:extLst>
          </p:cNvPr>
          <p:cNvSpPr>
            <a:spLocks noGrp="1"/>
          </p:cNvSpPr>
          <p:nvPr>
            <p:ph type="sldNum" sz="quarter" idx="12"/>
          </p:nvPr>
        </p:nvSpPr>
        <p:spPr/>
        <p:txBody>
          <a:bodyPr/>
          <a:lstStyle/>
          <a:p>
            <a:fld id="{36B87C7A-FFEC-4C93-9E4D-6BF9BEDCE0AB}" type="slidenum">
              <a:rPr lang="en-IN" smtClean="0"/>
              <a:pPr/>
              <a:t>‹#›</a:t>
            </a:fld>
            <a:endParaRPr lang="en-IN"/>
          </a:p>
        </p:txBody>
      </p:sp>
    </p:spTree>
    <p:extLst>
      <p:ext uri="{BB962C8B-B14F-4D97-AF65-F5344CB8AC3E}">
        <p14:creationId xmlns:p14="http://schemas.microsoft.com/office/powerpoint/2010/main" val="550817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919BD8-EC4A-5979-59D3-0F0E408A0D4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12E1FC35-C705-B94B-42E1-0F88D5275C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66086277-9AE8-0414-5F60-5B2B53F9C40D}"/>
              </a:ext>
            </a:extLst>
          </p:cNvPr>
          <p:cNvSpPr>
            <a:spLocks noGrp="1"/>
          </p:cNvSpPr>
          <p:nvPr>
            <p:ph type="dt" sz="half" idx="10"/>
          </p:nvPr>
        </p:nvSpPr>
        <p:spPr/>
        <p:txBody>
          <a:bodyPr/>
          <a:lstStyle/>
          <a:p>
            <a:fld id="{D49A58B3-75C3-4D9E-B1CF-CBF19408F130}" type="datetimeFigureOut">
              <a:rPr lang="en-IN" smtClean="0"/>
              <a:pPr/>
              <a:t>18-10-2023</a:t>
            </a:fld>
            <a:endParaRPr lang="en-IN"/>
          </a:p>
        </p:txBody>
      </p:sp>
      <p:sp>
        <p:nvSpPr>
          <p:cNvPr id="5" name="Footer Placeholder 4">
            <a:extLst>
              <a:ext uri="{FF2B5EF4-FFF2-40B4-BE49-F238E27FC236}">
                <a16:creationId xmlns="" xmlns:a16="http://schemas.microsoft.com/office/drawing/2014/main" id="{1569AE21-FED9-9107-220F-68F49A6A1F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752C7AB8-1BC2-2D18-CFE7-E730C28EF5A7}"/>
              </a:ext>
            </a:extLst>
          </p:cNvPr>
          <p:cNvSpPr>
            <a:spLocks noGrp="1"/>
          </p:cNvSpPr>
          <p:nvPr>
            <p:ph type="sldNum" sz="quarter" idx="12"/>
          </p:nvPr>
        </p:nvSpPr>
        <p:spPr/>
        <p:txBody>
          <a:bodyPr/>
          <a:lstStyle/>
          <a:p>
            <a:fld id="{36B87C7A-FFEC-4C93-9E4D-6BF9BEDCE0AB}" type="slidenum">
              <a:rPr lang="en-IN" smtClean="0"/>
              <a:pPr/>
              <a:t>‹#›</a:t>
            </a:fld>
            <a:endParaRPr lang="en-IN"/>
          </a:p>
        </p:txBody>
      </p:sp>
    </p:spTree>
    <p:extLst>
      <p:ext uri="{BB962C8B-B14F-4D97-AF65-F5344CB8AC3E}">
        <p14:creationId xmlns:p14="http://schemas.microsoft.com/office/powerpoint/2010/main" val="2549025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D2012BFA-5CDD-A07E-5AB0-F762713901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E23911C7-8B00-9268-DE27-1EE40238DC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0629758E-F411-3047-38F3-A1D94E9E86F1}"/>
              </a:ext>
            </a:extLst>
          </p:cNvPr>
          <p:cNvSpPr>
            <a:spLocks noGrp="1"/>
          </p:cNvSpPr>
          <p:nvPr>
            <p:ph type="dt" sz="half" idx="10"/>
          </p:nvPr>
        </p:nvSpPr>
        <p:spPr/>
        <p:txBody>
          <a:bodyPr/>
          <a:lstStyle/>
          <a:p>
            <a:fld id="{D49A58B3-75C3-4D9E-B1CF-CBF19408F130}" type="datetimeFigureOut">
              <a:rPr lang="en-IN" smtClean="0"/>
              <a:pPr/>
              <a:t>18-10-2023</a:t>
            </a:fld>
            <a:endParaRPr lang="en-IN"/>
          </a:p>
        </p:txBody>
      </p:sp>
      <p:sp>
        <p:nvSpPr>
          <p:cNvPr id="5" name="Footer Placeholder 4">
            <a:extLst>
              <a:ext uri="{FF2B5EF4-FFF2-40B4-BE49-F238E27FC236}">
                <a16:creationId xmlns="" xmlns:a16="http://schemas.microsoft.com/office/drawing/2014/main" id="{426EAC51-CFE1-6626-B4A2-A5D4E3A00B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FB19E8A6-E9A3-13CA-94E8-AD0532C7274D}"/>
              </a:ext>
            </a:extLst>
          </p:cNvPr>
          <p:cNvSpPr>
            <a:spLocks noGrp="1"/>
          </p:cNvSpPr>
          <p:nvPr>
            <p:ph type="sldNum" sz="quarter" idx="12"/>
          </p:nvPr>
        </p:nvSpPr>
        <p:spPr/>
        <p:txBody>
          <a:bodyPr/>
          <a:lstStyle/>
          <a:p>
            <a:fld id="{36B87C7A-FFEC-4C93-9E4D-6BF9BEDCE0AB}" type="slidenum">
              <a:rPr lang="en-IN" smtClean="0"/>
              <a:pPr/>
              <a:t>‹#›</a:t>
            </a:fld>
            <a:endParaRPr lang="en-IN"/>
          </a:p>
        </p:txBody>
      </p:sp>
    </p:spTree>
    <p:extLst>
      <p:ext uri="{BB962C8B-B14F-4D97-AF65-F5344CB8AC3E}">
        <p14:creationId xmlns:p14="http://schemas.microsoft.com/office/powerpoint/2010/main" val="407075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40487C-FDF0-9B2C-F66F-1A41AE07A73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AA7173C8-E1D7-89F2-C873-8A15358EE4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65E5D18E-48D1-2CD9-C003-4B02D43E87B0}"/>
              </a:ext>
            </a:extLst>
          </p:cNvPr>
          <p:cNvSpPr>
            <a:spLocks noGrp="1"/>
          </p:cNvSpPr>
          <p:nvPr>
            <p:ph type="dt" sz="half" idx="10"/>
          </p:nvPr>
        </p:nvSpPr>
        <p:spPr/>
        <p:txBody>
          <a:bodyPr/>
          <a:lstStyle/>
          <a:p>
            <a:fld id="{D49A58B3-75C3-4D9E-B1CF-CBF19408F130}" type="datetimeFigureOut">
              <a:rPr lang="en-IN" smtClean="0"/>
              <a:pPr/>
              <a:t>18-10-2023</a:t>
            </a:fld>
            <a:endParaRPr lang="en-IN"/>
          </a:p>
        </p:txBody>
      </p:sp>
      <p:sp>
        <p:nvSpPr>
          <p:cNvPr id="5" name="Footer Placeholder 4">
            <a:extLst>
              <a:ext uri="{FF2B5EF4-FFF2-40B4-BE49-F238E27FC236}">
                <a16:creationId xmlns="" xmlns:a16="http://schemas.microsoft.com/office/drawing/2014/main" id="{4EDDE6B2-816A-EFB4-55F0-FA0BF78B8D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7218CC81-8663-FF1A-F4A2-D9D34907819A}"/>
              </a:ext>
            </a:extLst>
          </p:cNvPr>
          <p:cNvSpPr>
            <a:spLocks noGrp="1"/>
          </p:cNvSpPr>
          <p:nvPr>
            <p:ph type="sldNum" sz="quarter" idx="12"/>
          </p:nvPr>
        </p:nvSpPr>
        <p:spPr/>
        <p:txBody>
          <a:bodyPr/>
          <a:lstStyle/>
          <a:p>
            <a:fld id="{36B87C7A-FFEC-4C93-9E4D-6BF9BEDCE0AB}" type="slidenum">
              <a:rPr lang="en-IN" smtClean="0"/>
              <a:pPr/>
              <a:t>‹#›</a:t>
            </a:fld>
            <a:endParaRPr lang="en-IN"/>
          </a:p>
        </p:txBody>
      </p:sp>
    </p:spTree>
    <p:extLst>
      <p:ext uri="{BB962C8B-B14F-4D97-AF65-F5344CB8AC3E}">
        <p14:creationId xmlns:p14="http://schemas.microsoft.com/office/powerpoint/2010/main" val="3019075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A1DC28-49D1-394E-D1A8-AA8CBCB068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6E6FC85A-2830-22BE-1C8E-DD3D9B5230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8B655843-8F58-82EA-62F9-ECF66F653F81}"/>
              </a:ext>
            </a:extLst>
          </p:cNvPr>
          <p:cNvSpPr>
            <a:spLocks noGrp="1"/>
          </p:cNvSpPr>
          <p:nvPr>
            <p:ph type="dt" sz="half" idx="10"/>
          </p:nvPr>
        </p:nvSpPr>
        <p:spPr/>
        <p:txBody>
          <a:bodyPr/>
          <a:lstStyle/>
          <a:p>
            <a:fld id="{D49A58B3-75C3-4D9E-B1CF-CBF19408F130}" type="datetimeFigureOut">
              <a:rPr lang="en-IN" smtClean="0"/>
              <a:pPr/>
              <a:t>18-10-2023</a:t>
            </a:fld>
            <a:endParaRPr lang="en-IN"/>
          </a:p>
        </p:txBody>
      </p:sp>
      <p:sp>
        <p:nvSpPr>
          <p:cNvPr id="5" name="Footer Placeholder 4">
            <a:extLst>
              <a:ext uri="{FF2B5EF4-FFF2-40B4-BE49-F238E27FC236}">
                <a16:creationId xmlns="" xmlns:a16="http://schemas.microsoft.com/office/drawing/2014/main" id="{4E59DDA2-5FBF-333F-D1A2-5D93477FB6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5AE370E7-8BB3-3F2D-BA40-FA7FF5BB923C}"/>
              </a:ext>
            </a:extLst>
          </p:cNvPr>
          <p:cNvSpPr>
            <a:spLocks noGrp="1"/>
          </p:cNvSpPr>
          <p:nvPr>
            <p:ph type="sldNum" sz="quarter" idx="12"/>
          </p:nvPr>
        </p:nvSpPr>
        <p:spPr/>
        <p:txBody>
          <a:bodyPr/>
          <a:lstStyle/>
          <a:p>
            <a:fld id="{36B87C7A-FFEC-4C93-9E4D-6BF9BEDCE0AB}" type="slidenum">
              <a:rPr lang="en-IN" smtClean="0"/>
              <a:pPr/>
              <a:t>‹#›</a:t>
            </a:fld>
            <a:endParaRPr lang="en-IN"/>
          </a:p>
        </p:txBody>
      </p:sp>
    </p:spTree>
    <p:extLst>
      <p:ext uri="{BB962C8B-B14F-4D97-AF65-F5344CB8AC3E}">
        <p14:creationId xmlns:p14="http://schemas.microsoft.com/office/powerpoint/2010/main" val="1210609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32F2A2-9AEE-1187-79DD-DF9818DAA5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61D050F6-9E44-D195-FFE4-C3997464B9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5CA5B055-46F3-CC35-00BF-67E59D0559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417502E3-DE49-40D4-1D71-CA0F228CB070}"/>
              </a:ext>
            </a:extLst>
          </p:cNvPr>
          <p:cNvSpPr>
            <a:spLocks noGrp="1"/>
          </p:cNvSpPr>
          <p:nvPr>
            <p:ph type="dt" sz="half" idx="10"/>
          </p:nvPr>
        </p:nvSpPr>
        <p:spPr/>
        <p:txBody>
          <a:bodyPr/>
          <a:lstStyle/>
          <a:p>
            <a:fld id="{D49A58B3-75C3-4D9E-B1CF-CBF19408F130}" type="datetimeFigureOut">
              <a:rPr lang="en-IN" smtClean="0"/>
              <a:pPr/>
              <a:t>18-10-2023</a:t>
            </a:fld>
            <a:endParaRPr lang="en-IN"/>
          </a:p>
        </p:txBody>
      </p:sp>
      <p:sp>
        <p:nvSpPr>
          <p:cNvPr id="6" name="Footer Placeholder 5">
            <a:extLst>
              <a:ext uri="{FF2B5EF4-FFF2-40B4-BE49-F238E27FC236}">
                <a16:creationId xmlns="" xmlns:a16="http://schemas.microsoft.com/office/drawing/2014/main" id="{F4EB57DC-272A-04B0-5DBA-C1D4DD2B46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F07CE29F-6BE7-7735-DDC1-7C62A8D153F0}"/>
              </a:ext>
            </a:extLst>
          </p:cNvPr>
          <p:cNvSpPr>
            <a:spLocks noGrp="1"/>
          </p:cNvSpPr>
          <p:nvPr>
            <p:ph type="sldNum" sz="quarter" idx="12"/>
          </p:nvPr>
        </p:nvSpPr>
        <p:spPr/>
        <p:txBody>
          <a:bodyPr/>
          <a:lstStyle/>
          <a:p>
            <a:fld id="{36B87C7A-FFEC-4C93-9E4D-6BF9BEDCE0AB}" type="slidenum">
              <a:rPr lang="en-IN" smtClean="0"/>
              <a:pPr/>
              <a:t>‹#›</a:t>
            </a:fld>
            <a:endParaRPr lang="en-IN"/>
          </a:p>
        </p:txBody>
      </p:sp>
    </p:spTree>
    <p:extLst>
      <p:ext uri="{BB962C8B-B14F-4D97-AF65-F5344CB8AC3E}">
        <p14:creationId xmlns:p14="http://schemas.microsoft.com/office/powerpoint/2010/main" val="2935243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2690DE-6704-9E54-515E-BF611A56B9B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DBDFF009-20F7-8729-EA63-2690A6D1AC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8F62684-44CD-261B-CD69-A1E9439533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16549AE3-AD58-32A9-A85A-D63843AD51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33D8DD5D-7B2D-9F57-4F07-CA9164236C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A43644FC-7B43-E443-B974-E98CC49A21C0}"/>
              </a:ext>
            </a:extLst>
          </p:cNvPr>
          <p:cNvSpPr>
            <a:spLocks noGrp="1"/>
          </p:cNvSpPr>
          <p:nvPr>
            <p:ph type="dt" sz="half" idx="10"/>
          </p:nvPr>
        </p:nvSpPr>
        <p:spPr/>
        <p:txBody>
          <a:bodyPr/>
          <a:lstStyle/>
          <a:p>
            <a:fld id="{D49A58B3-75C3-4D9E-B1CF-CBF19408F130}" type="datetimeFigureOut">
              <a:rPr lang="en-IN" smtClean="0"/>
              <a:pPr/>
              <a:t>18-10-2023</a:t>
            </a:fld>
            <a:endParaRPr lang="en-IN"/>
          </a:p>
        </p:txBody>
      </p:sp>
      <p:sp>
        <p:nvSpPr>
          <p:cNvPr id="8" name="Footer Placeholder 7">
            <a:extLst>
              <a:ext uri="{FF2B5EF4-FFF2-40B4-BE49-F238E27FC236}">
                <a16:creationId xmlns="" xmlns:a16="http://schemas.microsoft.com/office/drawing/2014/main" id="{FC9B27B9-D5F5-AA50-D982-2B7CDB1CA71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8C39F386-ACF3-4BFB-F927-41654461C02A}"/>
              </a:ext>
            </a:extLst>
          </p:cNvPr>
          <p:cNvSpPr>
            <a:spLocks noGrp="1"/>
          </p:cNvSpPr>
          <p:nvPr>
            <p:ph type="sldNum" sz="quarter" idx="12"/>
          </p:nvPr>
        </p:nvSpPr>
        <p:spPr/>
        <p:txBody>
          <a:bodyPr/>
          <a:lstStyle/>
          <a:p>
            <a:fld id="{36B87C7A-FFEC-4C93-9E4D-6BF9BEDCE0AB}" type="slidenum">
              <a:rPr lang="en-IN" smtClean="0"/>
              <a:pPr/>
              <a:t>‹#›</a:t>
            </a:fld>
            <a:endParaRPr lang="en-IN"/>
          </a:p>
        </p:txBody>
      </p:sp>
    </p:spTree>
    <p:extLst>
      <p:ext uri="{BB962C8B-B14F-4D97-AF65-F5344CB8AC3E}">
        <p14:creationId xmlns:p14="http://schemas.microsoft.com/office/powerpoint/2010/main" val="3647144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FA8E58-7806-4EF2-9202-846EB5C67B3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561A441A-565C-AE1C-2ECB-D98FD7CE29B3}"/>
              </a:ext>
            </a:extLst>
          </p:cNvPr>
          <p:cNvSpPr>
            <a:spLocks noGrp="1"/>
          </p:cNvSpPr>
          <p:nvPr>
            <p:ph type="dt" sz="half" idx="10"/>
          </p:nvPr>
        </p:nvSpPr>
        <p:spPr/>
        <p:txBody>
          <a:bodyPr/>
          <a:lstStyle/>
          <a:p>
            <a:fld id="{D49A58B3-75C3-4D9E-B1CF-CBF19408F130}" type="datetimeFigureOut">
              <a:rPr lang="en-IN" smtClean="0"/>
              <a:pPr/>
              <a:t>18-10-2023</a:t>
            </a:fld>
            <a:endParaRPr lang="en-IN"/>
          </a:p>
        </p:txBody>
      </p:sp>
      <p:sp>
        <p:nvSpPr>
          <p:cNvPr id="4" name="Footer Placeholder 3">
            <a:extLst>
              <a:ext uri="{FF2B5EF4-FFF2-40B4-BE49-F238E27FC236}">
                <a16:creationId xmlns="" xmlns:a16="http://schemas.microsoft.com/office/drawing/2014/main" id="{9AD46C84-9D27-8B45-F540-0E50F6298FF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1A21CBEC-40E1-1A74-01CB-56B00D0C14B0}"/>
              </a:ext>
            </a:extLst>
          </p:cNvPr>
          <p:cNvSpPr>
            <a:spLocks noGrp="1"/>
          </p:cNvSpPr>
          <p:nvPr>
            <p:ph type="sldNum" sz="quarter" idx="12"/>
          </p:nvPr>
        </p:nvSpPr>
        <p:spPr/>
        <p:txBody>
          <a:bodyPr/>
          <a:lstStyle/>
          <a:p>
            <a:fld id="{36B87C7A-FFEC-4C93-9E4D-6BF9BEDCE0AB}" type="slidenum">
              <a:rPr lang="en-IN" smtClean="0"/>
              <a:pPr/>
              <a:t>‹#›</a:t>
            </a:fld>
            <a:endParaRPr lang="en-IN"/>
          </a:p>
        </p:txBody>
      </p:sp>
    </p:spTree>
    <p:extLst>
      <p:ext uri="{BB962C8B-B14F-4D97-AF65-F5344CB8AC3E}">
        <p14:creationId xmlns:p14="http://schemas.microsoft.com/office/powerpoint/2010/main" val="3752615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6CB694E3-3BF0-41BB-D1BE-967FB15303C8}"/>
              </a:ext>
            </a:extLst>
          </p:cNvPr>
          <p:cNvSpPr>
            <a:spLocks noGrp="1"/>
          </p:cNvSpPr>
          <p:nvPr>
            <p:ph type="dt" sz="half" idx="10"/>
          </p:nvPr>
        </p:nvSpPr>
        <p:spPr/>
        <p:txBody>
          <a:bodyPr/>
          <a:lstStyle/>
          <a:p>
            <a:fld id="{D49A58B3-75C3-4D9E-B1CF-CBF19408F130}" type="datetimeFigureOut">
              <a:rPr lang="en-IN" smtClean="0"/>
              <a:pPr/>
              <a:t>18-10-2023</a:t>
            </a:fld>
            <a:endParaRPr lang="en-IN"/>
          </a:p>
        </p:txBody>
      </p:sp>
      <p:sp>
        <p:nvSpPr>
          <p:cNvPr id="3" name="Footer Placeholder 2">
            <a:extLst>
              <a:ext uri="{FF2B5EF4-FFF2-40B4-BE49-F238E27FC236}">
                <a16:creationId xmlns="" xmlns:a16="http://schemas.microsoft.com/office/drawing/2014/main" id="{9B989837-A5F3-CA34-6057-13FE5D7B602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69AB9B27-2112-22FE-8CB8-E8F80ED9BFFF}"/>
              </a:ext>
            </a:extLst>
          </p:cNvPr>
          <p:cNvSpPr>
            <a:spLocks noGrp="1"/>
          </p:cNvSpPr>
          <p:nvPr>
            <p:ph type="sldNum" sz="quarter" idx="12"/>
          </p:nvPr>
        </p:nvSpPr>
        <p:spPr/>
        <p:txBody>
          <a:bodyPr/>
          <a:lstStyle/>
          <a:p>
            <a:fld id="{36B87C7A-FFEC-4C93-9E4D-6BF9BEDCE0AB}" type="slidenum">
              <a:rPr lang="en-IN" smtClean="0"/>
              <a:pPr/>
              <a:t>‹#›</a:t>
            </a:fld>
            <a:endParaRPr lang="en-IN"/>
          </a:p>
        </p:txBody>
      </p:sp>
    </p:spTree>
    <p:extLst>
      <p:ext uri="{BB962C8B-B14F-4D97-AF65-F5344CB8AC3E}">
        <p14:creationId xmlns:p14="http://schemas.microsoft.com/office/powerpoint/2010/main" val="12471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9FC9EE-A156-C204-EFEC-634336273D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DFED27AA-5BFC-312E-13EB-1F0B983859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0496A1CB-BEA0-81CB-8142-BCD17246D1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F442FEA-B18C-98B9-882E-263C5BEBFA1C}"/>
              </a:ext>
            </a:extLst>
          </p:cNvPr>
          <p:cNvSpPr>
            <a:spLocks noGrp="1"/>
          </p:cNvSpPr>
          <p:nvPr>
            <p:ph type="dt" sz="half" idx="10"/>
          </p:nvPr>
        </p:nvSpPr>
        <p:spPr/>
        <p:txBody>
          <a:bodyPr/>
          <a:lstStyle/>
          <a:p>
            <a:fld id="{D49A58B3-75C3-4D9E-B1CF-CBF19408F130}" type="datetimeFigureOut">
              <a:rPr lang="en-IN" smtClean="0"/>
              <a:pPr/>
              <a:t>18-10-2023</a:t>
            </a:fld>
            <a:endParaRPr lang="en-IN"/>
          </a:p>
        </p:txBody>
      </p:sp>
      <p:sp>
        <p:nvSpPr>
          <p:cNvPr id="6" name="Footer Placeholder 5">
            <a:extLst>
              <a:ext uri="{FF2B5EF4-FFF2-40B4-BE49-F238E27FC236}">
                <a16:creationId xmlns="" xmlns:a16="http://schemas.microsoft.com/office/drawing/2014/main" id="{C3F50CB7-BD06-C15A-19FC-2880A6BDB3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1FFEEE50-A5D5-457A-73F5-CB4C6D7E5790}"/>
              </a:ext>
            </a:extLst>
          </p:cNvPr>
          <p:cNvSpPr>
            <a:spLocks noGrp="1"/>
          </p:cNvSpPr>
          <p:nvPr>
            <p:ph type="sldNum" sz="quarter" idx="12"/>
          </p:nvPr>
        </p:nvSpPr>
        <p:spPr/>
        <p:txBody>
          <a:bodyPr/>
          <a:lstStyle/>
          <a:p>
            <a:fld id="{36B87C7A-FFEC-4C93-9E4D-6BF9BEDCE0AB}" type="slidenum">
              <a:rPr lang="en-IN" smtClean="0"/>
              <a:pPr/>
              <a:t>‹#›</a:t>
            </a:fld>
            <a:endParaRPr lang="en-IN"/>
          </a:p>
        </p:txBody>
      </p:sp>
    </p:spTree>
    <p:extLst>
      <p:ext uri="{BB962C8B-B14F-4D97-AF65-F5344CB8AC3E}">
        <p14:creationId xmlns:p14="http://schemas.microsoft.com/office/powerpoint/2010/main" val="923137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C80996-A9CC-F222-E0F6-38CBC311AD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1C22CE0D-5897-F08B-1098-611E424795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2D3057BC-7754-4F3A-E452-408B6EA978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0DD8981-D69B-E444-872F-A0F586841E51}"/>
              </a:ext>
            </a:extLst>
          </p:cNvPr>
          <p:cNvSpPr>
            <a:spLocks noGrp="1"/>
          </p:cNvSpPr>
          <p:nvPr>
            <p:ph type="dt" sz="half" idx="10"/>
          </p:nvPr>
        </p:nvSpPr>
        <p:spPr/>
        <p:txBody>
          <a:bodyPr/>
          <a:lstStyle/>
          <a:p>
            <a:fld id="{D49A58B3-75C3-4D9E-B1CF-CBF19408F130}" type="datetimeFigureOut">
              <a:rPr lang="en-IN" smtClean="0"/>
              <a:pPr/>
              <a:t>18-10-2023</a:t>
            </a:fld>
            <a:endParaRPr lang="en-IN"/>
          </a:p>
        </p:txBody>
      </p:sp>
      <p:sp>
        <p:nvSpPr>
          <p:cNvPr id="6" name="Footer Placeholder 5">
            <a:extLst>
              <a:ext uri="{FF2B5EF4-FFF2-40B4-BE49-F238E27FC236}">
                <a16:creationId xmlns="" xmlns:a16="http://schemas.microsoft.com/office/drawing/2014/main" id="{9AEF8CF4-D01B-379C-F248-BE104A90A0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BCD4A9FF-34A7-78F2-F27E-C020698E7F66}"/>
              </a:ext>
            </a:extLst>
          </p:cNvPr>
          <p:cNvSpPr>
            <a:spLocks noGrp="1"/>
          </p:cNvSpPr>
          <p:nvPr>
            <p:ph type="sldNum" sz="quarter" idx="12"/>
          </p:nvPr>
        </p:nvSpPr>
        <p:spPr/>
        <p:txBody>
          <a:bodyPr/>
          <a:lstStyle/>
          <a:p>
            <a:fld id="{36B87C7A-FFEC-4C93-9E4D-6BF9BEDCE0AB}" type="slidenum">
              <a:rPr lang="en-IN" smtClean="0"/>
              <a:pPr/>
              <a:t>‹#›</a:t>
            </a:fld>
            <a:endParaRPr lang="en-IN"/>
          </a:p>
        </p:txBody>
      </p:sp>
    </p:spTree>
    <p:extLst>
      <p:ext uri="{BB962C8B-B14F-4D97-AF65-F5344CB8AC3E}">
        <p14:creationId xmlns:p14="http://schemas.microsoft.com/office/powerpoint/2010/main" val="1601556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3A610196-2D03-2ECE-DB1E-B90B67F717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FAD09EF0-B9AF-3E7D-F615-85DA660565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4F52FFD7-F0DC-43AB-DEB6-EE493C9402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9A58B3-75C3-4D9E-B1CF-CBF19408F130}" type="datetimeFigureOut">
              <a:rPr lang="en-IN" smtClean="0"/>
              <a:pPr/>
              <a:t>18-10-2023</a:t>
            </a:fld>
            <a:endParaRPr lang="en-IN"/>
          </a:p>
        </p:txBody>
      </p:sp>
      <p:sp>
        <p:nvSpPr>
          <p:cNvPr id="5" name="Footer Placeholder 4">
            <a:extLst>
              <a:ext uri="{FF2B5EF4-FFF2-40B4-BE49-F238E27FC236}">
                <a16:creationId xmlns="" xmlns:a16="http://schemas.microsoft.com/office/drawing/2014/main" id="{9F5B8374-6A00-E34D-7CE6-43DBF84342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BAC060D4-5ECA-85A8-F7E8-0191E0B79D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B87C7A-FFEC-4C93-9E4D-6BF9BEDCE0AB}" type="slidenum">
              <a:rPr lang="en-IN" smtClean="0"/>
              <a:pPr/>
              <a:t>‹#›</a:t>
            </a:fld>
            <a:endParaRPr lang="en-IN"/>
          </a:p>
        </p:txBody>
      </p:sp>
    </p:spTree>
    <p:extLst>
      <p:ext uri="{BB962C8B-B14F-4D97-AF65-F5344CB8AC3E}">
        <p14:creationId xmlns:p14="http://schemas.microsoft.com/office/powerpoint/2010/main" val="3871424854"/>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ignin.aws.amazon.com/signin?redirect_uri=https://us-east-2.console.aws.amazon.com/console/home?hashArgs%3D#%26isauthcode%3Dtrue%26region%3Dus-east-2%26state%3DhashArgsFromTB_us-east-2_402d2f92e34333c5&amp;client_id=arn:aws:signin:::console/canvas&amp;forceMobileApp=0&amp;code_challenge=jhIMUhZL0-vH4GAao5dnLMi1P33TutOlMMn_zfYHunA&amp;code_challenge_method=SHA-256" TargetMode="External"/><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11" name="TextBox 10">
            <a:extLst>
              <a:ext uri="{FF2B5EF4-FFF2-40B4-BE49-F238E27FC236}">
                <a16:creationId xmlns="" xmlns:a16="http://schemas.microsoft.com/office/drawing/2014/main" id="{73C9D77E-A2C2-A3F9-3154-73ECD30F6882}"/>
              </a:ext>
            </a:extLst>
          </p:cNvPr>
          <p:cNvSpPr txBox="1"/>
          <p:nvPr/>
        </p:nvSpPr>
        <p:spPr>
          <a:xfrm>
            <a:off x="720598" y="140712"/>
            <a:ext cx="5262191" cy="954107"/>
          </a:xfrm>
          <a:prstGeom prst="rect">
            <a:avLst/>
          </a:prstGeom>
          <a:noFill/>
        </p:spPr>
        <p:txBody>
          <a:bodyPr wrap="square">
            <a:spAutoFit/>
          </a:bodyPr>
          <a:lstStyle/>
          <a:p>
            <a:r>
              <a:rPr lang="en-IN" sz="2800" dirty="0">
                <a:solidFill>
                  <a:srgbClr val="0070C0"/>
                </a:solidFill>
                <a:latin typeface="Arial Black" panose="020B0A04020102020204" pitchFamily="34" charset="0"/>
              </a:rPr>
              <a:t>	</a:t>
            </a:r>
            <a:endParaRPr lang="en-US" altLang="en-US" sz="2800" dirty="0">
              <a:latin typeface="Comic Sans MS" pitchFamily="66" charset="0"/>
            </a:endParaRPr>
          </a:p>
          <a:p>
            <a:endParaRPr lang="en-IN" sz="2800" dirty="0">
              <a:solidFill>
                <a:srgbClr val="0070C0"/>
              </a:solidFill>
              <a:latin typeface="Arial Black" panose="020B0A04020102020204" pitchFamily="34" charset="0"/>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 xmlns:a16="http://schemas.microsoft.com/office/drawing/2014/main" id="{4F01BBA8-B55C-4671-BA72-70453295CBAA}"/>
              </a:ext>
            </a:extLst>
          </p:cNvPr>
          <p:cNvSpPr>
            <a:spLocks noGrp="1"/>
          </p:cNvSpPr>
          <p:nvPr>
            <p:ph type="title"/>
          </p:nvPr>
        </p:nvSpPr>
        <p:spPr/>
        <p:txBody>
          <a:bodyPr/>
          <a:lstStyle/>
          <a:p>
            <a:r>
              <a:rPr lang="en-GB" dirty="0"/>
              <a:t>Amazon Elastic Compute Cloud (EC2)</a:t>
            </a:r>
          </a:p>
        </p:txBody>
      </p:sp>
      <p:sp>
        <p:nvSpPr>
          <p:cNvPr id="4" name="Content Placeholder 3">
            <a:extLst>
              <a:ext uri="{FF2B5EF4-FFF2-40B4-BE49-F238E27FC236}">
                <a16:creationId xmlns="" xmlns:a16="http://schemas.microsoft.com/office/drawing/2014/main" id="{75D3E91E-9382-4F62-ADE0-4BD60B35A35B}"/>
              </a:ext>
            </a:extLst>
          </p:cNvPr>
          <p:cNvSpPr>
            <a:spLocks noGrp="1"/>
          </p:cNvSpPr>
          <p:nvPr>
            <p:ph idx="1"/>
          </p:nvPr>
        </p:nvSpPr>
        <p:spPr/>
        <p:txBody>
          <a:bodyPr>
            <a:normAutofit/>
          </a:bodyPr>
          <a:lstStyle/>
          <a:p>
            <a:pPr marL="0" indent="0">
              <a:buNone/>
            </a:pPr>
            <a:r>
              <a:rPr lang="en-US" sz="2400" dirty="0"/>
              <a:t>• EC2 = Elastic Compute Cloud = Infrastructure as a Service(IaaS)</a:t>
            </a:r>
          </a:p>
          <a:p>
            <a:pPr marL="0" indent="0">
              <a:buNone/>
            </a:pPr>
            <a:r>
              <a:rPr lang="en-US" sz="2400" dirty="0"/>
              <a:t>• Amazon EC2 provides on-demand , scalable computing capacity in the Amazon Web Services (AWS) Cloud. Using Amazon EC2 reduces hardware costs so you can develop and deploy applications faster. </a:t>
            </a:r>
          </a:p>
          <a:p>
            <a:pPr marL="0" indent="0">
              <a:buNone/>
            </a:pPr>
            <a:r>
              <a:rPr lang="en-US" sz="2400" dirty="0"/>
              <a:t>• It mainly consists in the capability of : </a:t>
            </a:r>
          </a:p>
          <a:p>
            <a:pPr marL="0" indent="0">
              <a:buNone/>
            </a:pPr>
            <a:r>
              <a:rPr lang="en-US" sz="2400" dirty="0"/>
              <a:t>- Renting virtual machines (EC2) </a:t>
            </a:r>
          </a:p>
          <a:p>
            <a:pPr marL="0" indent="0">
              <a:buNone/>
            </a:pPr>
            <a:r>
              <a:rPr lang="en-US" sz="2400" dirty="0"/>
              <a:t>- Storing data on virtual drives (EBS) </a:t>
            </a:r>
          </a:p>
          <a:p>
            <a:pPr marL="0" indent="0">
              <a:buNone/>
            </a:pPr>
            <a:r>
              <a:rPr lang="en-US" sz="2400" dirty="0"/>
              <a:t>- Distributing load across machines (ELB) </a:t>
            </a:r>
          </a:p>
          <a:p>
            <a:pPr marL="0" indent="0">
              <a:buNone/>
            </a:pPr>
            <a:r>
              <a:rPr lang="en-US" sz="2400" dirty="0"/>
              <a:t>- Scaling the services using an auto-scaling group (ASG)</a:t>
            </a:r>
            <a:endParaRPr lang="en-GB" sz="2400" dirty="0"/>
          </a:p>
        </p:txBody>
      </p:sp>
    </p:spTree>
    <p:extLst>
      <p:ext uri="{BB962C8B-B14F-4D97-AF65-F5344CB8AC3E}">
        <p14:creationId xmlns:p14="http://schemas.microsoft.com/office/powerpoint/2010/main" val="3482873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9" name="TextBox 8">
            <a:extLst>
              <a:ext uri="{FF2B5EF4-FFF2-40B4-BE49-F238E27FC236}">
                <a16:creationId xmlns="" xmlns:a16="http://schemas.microsoft.com/office/drawing/2014/main" id="{AB7C1106-55FF-B123-C2C3-3C5D24D91B30}"/>
              </a:ext>
            </a:extLst>
          </p:cNvPr>
          <p:cNvSpPr txBox="1"/>
          <p:nvPr/>
        </p:nvSpPr>
        <p:spPr>
          <a:xfrm>
            <a:off x="506673" y="757645"/>
            <a:ext cx="4548653" cy="3554819"/>
          </a:xfrm>
          <a:prstGeom prst="rect">
            <a:avLst/>
          </a:prstGeom>
          <a:noFill/>
        </p:spPr>
        <p:txBody>
          <a:bodyPr wrap="square">
            <a:spAutoFit/>
          </a:bodyPr>
          <a:lstStyle/>
          <a:p>
            <a:pPr marL="696912" indent="-342900" algn="just">
              <a:spcBef>
                <a:spcPts val="600"/>
              </a:spcBef>
            </a:pPr>
            <a:r>
              <a:rPr lang="en-US" sz="2000" dirty="0"/>
              <a:t>Step6 :</a:t>
            </a:r>
          </a:p>
          <a:p>
            <a:pPr marL="696912" indent="-342900" algn="just">
              <a:spcBef>
                <a:spcPts val="600"/>
              </a:spcBef>
              <a:buFont typeface="Arial" pitchFamily="34" charset="0"/>
              <a:buChar char="•"/>
            </a:pPr>
            <a:r>
              <a:rPr lang="en-US" sz="2000" dirty="0"/>
              <a:t>Click on Connect button and select as Connect using EC2 Instance Connect and again click on Connect button.</a:t>
            </a: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endParaRPr lang="en-US" sz="2000" dirty="0">
              <a:solidFill>
                <a:srgbClr val="0070C0"/>
              </a:solidFill>
              <a:latin typeface="Aharoni" panose="02010803020104030203" pitchFamily="2" charset="-79"/>
              <a:ea typeface="Segoe UI Emoji" panose="020B0502040204020203" pitchFamily="34" charset="0"/>
              <a:cs typeface="Aharoni" panose="02010803020104030203" pitchFamily="2" charset="-79"/>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 xmlns:a16="http://schemas.microsoft.com/office/drawing/2014/main" id="{235CD736-D1F0-45A5-8954-D2F6D8C19534}"/>
              </a:ext>
            </a:extLst>
          </p:cNvPr>
          <p:cNvPicPr>
            <a:picLocks noChangeAspect="1"/>
          </p:cNvPicPr>
          <p:nvPr/>
        </p:nvPicPr>
        <p:blipFill>
          <a:blip r:embed="rId3"/>
          <a:stretch>
            <a:fillRect/>
          </a:stretch>
        </p:blipFill>
        <p:spPr>
          <a:xfrm>
            <a:off x="5172891" y="693675"/>
            <a:ext cx="6967319" cy="5917633"/>
          </a:xfrm>
          <a:prstGeom prst="rect">
            <a:avLst/>
          </a:prstGeom>
        </p:spPr>
      </p:pic>
    </p:spTree>
    <p:extLst>
      <p:ext uri="{BB962C8B-B14F-4D97-AF65-F5344CB8AC3E}">
        <p14:creationId xmlns:p14="http://schemas.microsoft.com/office/powerpoint/2010/main" val="3482873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9" name="TextBox 8">
            <a:extLst>
              <a:ext uri="{FF2B5EF4-FFF2-40B4-BE49-F238E27FC236}">
                <a16:creationId xmlns="" xmlns:a16="http://schemas.microsoft.com/office/drawing/2014/main" id="{AB7C1106-55FF-B123-C2C3-3C5D24D91B30}"/>
              </a:ext>
            </a:extLst>
          </p:cNvPr>
          <p:cNvSpPr txBox="1"/>
          <p:nvPr/>
        </p:nvSpPr>
        <p:spPr>
          <a:xfrm>
            <a:off x="506673" y="757645"/>
            <a:ext cx="5170501" cy="3939540"/>
          </a:xfrm>
          <a:prstGeom prst="rect">
            <a:avLst/>
          </a:prstGeom>
          <a:noFill/>
        </p:spPr>
        <p:txBody>
          <a:bodyPr wrap="square">
            <a:spAutoFit/>
          </a:bodyPr>
          <a:lstStyle/>
          <a:p>
            <a:pPr marL="696912" indent="-342900" algn="just">
              <a:spcBef>
                <a:spcPts val="600"/>
              </a:spcBef>
            </a:pPr>
            <a:r>
              <a:rPr lang="en-US" sz="2000" dirty="0"/>
              <a:t>Step7 :</a:t>
            </a:r>
          </a:p>
          <a:p>
            <a:pPr marL="696912" indent="-342900" algn="just">
              <a:spcBef>
                <a:spcPts val="600"/>
              </a:spcBef>
              <a:buFont typeface="Arial" pitchFamily="34" charset="0"/>
              <a:buChar char="•"/>
            </a:pPr>
            <a:r>
              <a:rPr lang="en-US" sz="2000" dirty="0"/>
              <a:t>As We can see now we have connected with our Amazon EC2 instance successfully.</a:t>
            </a:r>
          </a:p>
          <a:p>
            <a:pPr marL="696912" indent="-342900" algn="just">
              <a:spcBef>
                <a:spcPts val="600"/>
              </a:spcBef>
              <a:buFont typeface="Arial" pitchFamily="34" charset="0"/>
              <a:buChar char="•"/>
            </a:pPr>
            <a:r>
              <a:rPr lang="en-US" sz="2000" dirty="0"/>
              <a:t>Type command as cat /</a:t>
            </a:r>
            <a:r>
              <a:rPr lang="en-US" sz="2000" dirty="0" err="1"/>
              <a:t>etc</a:t>
            </a:r>
            <a:r>
              <a:rPr lang="en-US" sz="2000" dirty="0"/>
              <a:t>/</a:t>
            </a:r>
            <a:r>
              <a:rPr lang="en-US" sz="2000" dirty="0" err="1"/>
              <a:t>os</a:t>
            </a:r>
            <a:r>
              <a:rPr lang="en-US" sz="2000" dirty="0"/>
              <a:t>-release to check  OS version details.</a:t>
            </a:r>
          </a:p>
          <a:p>
            <a:pPr marL="696912" indent="-342900" algn="just">
              <a:spcBef>
                <a:spcPts val="600"/>
              </a:spcBef>
            </a:pPr>
            <a:endParaRPr lang="en-US" sz="2000" dirty="0">
              <a:latin typeface="Bahnschrift SemiBold SemiConden" panose="020B0502040204020203" pitchFamily="34" charset="0"/>
            </a:endParaRP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endParaRPr lang="en-US" sz="2000" dirty="0">
              <a:solidFill>
                <a:srgbClr val="0070C0"/>
              </a:solidFill>
              <a:latin typeface="Aharoni" panose="02010803020104030203" pitchFamily="2" charset="-79"/>
              <a:ea typeface="Segoe UI Emoji" panose="020B0502040204020203" pitchFamily="34" charset="0"/>
              <a:cs typeface="Aharoni" panose="02010803020104030203" pitchFamily="2" charset="-79"/>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 xmlns:a16="http://schemas.microsoft.com/office/drawing/2014/main" id="{020D55A3-A68B-42A3-96BE-9477B9AF33A8}"/>
              </a:ext>
            </a:extLst>
          </p:cNvPr>
          <p:cNvPicPr>
            <a:picLocks noChangeAspect="1"/>
          </p:cNvPicPr>
          <p:nvPr/>
        </p:nvPicPr>
        <p:blipFill>
          <a:blip r:embed="rId3"/>
          <a:stretch>
            <a:fillRect/>
          </a:stretch>
        </p:blipFill>
        <p:spPr>
          <a:xfrm>
            <a:off x="5738012" y="745544"/>
            <a:ext cx="6453987" cy="5882322"/>
          </a:xfrm>
          <a:prstGeom prst="rect">
            <a:avLst/>
          </a:prstGeom>
        </p:spPr>
      </p:pic>
    </p:spTree>
    <p:extLst>
      <p:ext uri="{BB962C8B-B14F-4D97-AF65-F5344CB8AC3E}">
        <p14:creationId xmlns:p14="http://schemas.microsoft.com/office/powerpoint/2010/main" val="3482873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 xmlns:a16="http://schemas.microsoft.com/office/drawing/2014/main" id="{D0E8D1BE-5A45-4D7C-B79D-25A126E7E77A}"/>
              </a:ext>
            </a:extLst>
          </p:cNvPr>
          <p:cNvSpPr>
            <a:spLocks noGrp="1"/>
          </p:cNvSpPr>
          <p:nvPr>
            <p:ph type="title"/>
          </p:nvPr>
        </p:nvSpPr>
        <p:spPr>
          <a:xfrm>
            <a:off x="263887" y="1"/>
            <a:ext cx="11089913" cy="663484"/>
          </a:xfrm>
        </p:spPr>
        <p:txBody>
          <a:bodyPr>
            <a:normAutofit fontScale="90000"/>
          </a:bodyPr>
          <a:lstStyle/>
          <a:p>
            <a:r>
              <a:rPr lang="en-GB" dirty="0"/>
              <a:t>Load balancing &amp; Auto Scaling</a:t>
            </a:r>
          </a:p>
        </p:txBody>
      </p:sp>
      <p:sp>
        <p:nvSpPr>
          <p:cNvPr id="4" name="Content Placeholder 3">
            <a:extLst>
              <a:ext uri="{FF2B5EF4-FFF2-40B4-BE49-F238E27FC236}">
                <a16:creationId xmlns="" xmlns:a16="http://schemas.microsoft.com/office/drawing/2014/main" id="{F1C45026-6C1C-4BD7-860B-1A26DF4C3E5F}"/>
              </a:ext>
            </a:extLst>
          </p:cNvPr>
          <p:cNvSpPr>
            <a:spLocks noGrp="1"/>
          </p:cNvSpPr>
          <p:nvPr>
            <p:ph idx="1"/>
          </p:nvPr>
        </p:nvSpPr>
        <p:spPr>
          <a:xfrm>
            <a:off x="422865" y="738911"/>
            <a:ext cx="11329323" cy="5723258"/>
          </a:xfrm>
        </p:spPr>
        <p:txBody>
          <a:bodyPr>
            <a:normAutofit/>
          </a:bodyPr>
          <a:lstStyle/>
          <a:p>
            <a:pPr marL="0" indent="0">
              <a:buNone/>
            </a:pPr>
            <a:r>
              <a:rPr lang="en-US" sz="2000" b="0" i="0" dirty="0">
                <a:solidFill>
                  <a:srgbClr val="16191F"/>
                </a:solidFill>
                <a:effectLst/>
              </a:rPr>
              <a:t>Load Balancing:</a:t>
            </a:r>
          </a:p>
          <a:p>
            <a:r>
              <a:rPr lang="en-US" sz="2000" b="0" i="0" dirty="0">
                <a:solidFill>
                  <a:srgbClr val="16191F"/>
                </a:solidFill>
                <a:effectLst/>
              </a:rPr>
              <a:t>A load balancer distributes workloads across multiple compute resources, such as virtual servers. Using a load balancer increases the availability and fault tolerance of your applications.</a:t>
            </a:r>
          </a:p>
          <a:p>
            <a:r>
              <a:rPr lang="en-US" sz="2000" b="0" i="0" dirty="0">
                <a:solidFill>
                  <a:srgbClr val="16191F"/>
                </a:solidFill>
                <a:effectLst/>
              </a:rPr>
              <a:t>You can add and remove compute resources from your load balancer as your needs change, without disrupting the overall flow of requests to your applications.</a:t>
            </a:r>
          </a:p>
          <a:p>
            <a:r>
              <a:rPr lang="en-US" sz="2000" b="0" i="0" dirty="0">
                <a:solidFill>
                  <a:srgbClr val="16191F"/>
                </a:solidFill>
                <a:effectLst/>
              </a:rPr>
              <a:t>You can configure health checks, which monitor the health of the compute resources, so that the load balancer sends requests only to the healthy ones. You can also offload the work of encryption and decryption to your load balancer so that your compute resources can focus on their main work.</a:t>
            </a:r>
          </a:p>
          <a:p>
            <a:r>
              <a:rPr lang="en-US" sz="2000" dirty="0">
                <a:solidFill>
                  <a:srgbClr val="16191F"/>
                </a:solidFill>
              </a:rPr>
              <a:t>Three types of Load balancing are available:</a:t>
            </a:r>
          </a:p>
          <a:p>
            <a:pPr marL="457200" indent="-457200">
              <a:buFont typeface="+mj-lt"/>
              <a:buAutoNum type="arabicPeriod"/>
            </a:pPr>
            <a:r>
              <a:rPr lang="en-US" sz="2000" dirty="0">
                <a:solidFill>
                  <a:srgbClr val="16191F"/>
                </a:solidFill>
              </a:rPr>
              <a:t>Network Load balancing</a:t>
            </a:r>
          </a:p>
          <a:p>
            <a:pPr marL="457200" indent="-457200">
              <a:buFont typeface="+mj-lt"/>
              <a:buAutoNum type="arabicPeriod"/>
            </a:pPr>
            <a:r>
              <a:rPr lang="en-US" sz="2000" dirty="0">
                <a:solidFill>
                  <a:srgbClr val="16191F"/>
                </a:solidFill>
              </a:rPr>
              <a:t>Application Load balancing</a:t>
            </a:r>
          </a:p>
          <a:p>
            <a:pPr marL="457200" indent="-457200">
              <a:buFont typeface="+mj-lt"/>
              <a:buAutoNum type="arabicPeriod"/>
            </a:pPr>
            <a:r>
              <a:rPr lang="en-US" sz="2000" dirty="0">
                <a:solidFill>
                  <a:srgbClr val="16191F"/>
                </a:solidFill>
              </a:rPr>
              <a:t>Gateway Load balancing</a:t>
            </a:r>
          </a:p>
          <a:p>
            <a:pPr marL="0" indent="0">
              <a:buNone/>
            </a:pPr>
            <a:r>
              <a:rPr lang="en-US" sz="2000" dirty="0">
                <a:solidFill>
                  <a:srgbClr val="16191F"/>
                </a:solidFill>
              </a:rPr>
              <a:t>    </a:t>
            </a:r>
          </a:p>
          <a:p>
            <a:pPr marL="0" indent="0">
              <a:buNone/>
            </a:pPr>
            <a:endParaRPr lang="en-GB" sz="2000" dirty="0"/>
          </a:p>
        </p:txBody>
      </p:sp>
      <p:pic>
        <p:nvPicPr>
          <p:cNvPr id="7" name="Picture 6">
            <a:extLst>
              <a:ext uri="{FF2B5EF4-FFF2-40B4-BE49-F238E27FC236}">
                <a16:creationId xmlns="" xmlns:a16="http://schemas.microsoft.com/office/drawing/2014/main" id="{0163F7C1-26BB-4DE8-BA36-A1D532C461A5}"/>
              </a:ext>
            </a:extLst>
          </p:cNvPr>
          <p:cNvPicPr>
            <a:picLocks noChangeAspect="1"/>
          </p:cNvPicPr>
          <p:nvPr/>
        </p:nvPicPr>
        <p:blipFill>
          <a:blip r:embed="rId3"/>
          <a:stretch>
            <a:fillRect/>
          </a:stretch>
        </p:blipFill>
        <p:spPr>
          <a:xfrm>
            <a:off x="6470820" y="3643792"/>
            <a:ext cx="3532347" cy="2718653"/>
          </a:xfrm>
          <a:prstGeom prst="rect">
            <a:avLst/>
          </a:prstGeom>
        </p:spPr>
      </p:pic>
    </p:spTree>
    <p:extLst>
      <p:ext uri="{BB962C8B-B14F-4D97-AF65-F5344CB8AC3E}">
        <p14:creationId xmlns:p14="http://schemas.microsoft.com/office/powerpoint/2010/main" val="3482873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 xmlns:a16="http://schemas.microsoft.com/office/drawing/2014/main" id="{24B04418-A15F-476E-A3A3-93D75B7DEFD0}"/>
              </a:ext>
            </a:extLst>
          </p:cNvPr>
          <p:cNvSpPr>
            <a:spLocks noGrp="1"/>
          </p:cNvSpPr>
          <p:nvPr>
            <p:ph type="title"/>
          </p:nvPr>
        </p:nvSpPr>
        <p:spPr>
          <a:xfrm>
            <a:off x="838200" y="892614"/>
            <a:ext cx="10515600" cy="433872"/>
          </a:xfrm>
        </p:spPr>
        <p:txBody>
          <a:bodyPr>
            <a:normAutofit/>
          </a:bodyPr>
          <a:lstStyle/>
          <a:p>
            <a:r>
              <a:rPr lang="en-GB" sz="2000" dirty="0">
                <a:latin typeface="+mn-lt"/>
              </a:rPr>
              <a:t>Auto Scaling:</a:t>
            </a:r>
          </a:p>
        </p:txBody>
      </p:sp>
      <p:sp>
        <p:nvSpPr>
          <p:cNvPr id="4" name="Content Placeholder 3">
            <a:extLst>
              <a:ext uri="{FF2B5EF4-FFF2-40B4-BE49-F238E27FC236}">
                <a16:creationId xmlns="" xmlns:a16="http://schemas.microsoft.com/office/drawing/2014/main" id="{2A638005-3182-43DE-A245-1471B9CBEDD5}"/>
              </a:ext>
            </a:extLst>
          </p:cNvPr>
          <p:cNvSpPr>
            <a:spLocks noGrp="1"/>
          </p:cNvSpPr>
          <p:nvPr>
            <p:ph idx="1"/>
          </p:nvPr>
        </p:nvSpPr>
        <p:spPr>
          <a:xfrm>
            <a:off x="838200" y="1311442"/>
            <a:ext cx="10515600" cy="4865521"/>
          </a:xfrm>
        </p:spPr>
        <p:txBody>
          <a:bodyPr>
            <a:normAutofit/>
          </a:bodyPr>
          <a:lstStyle/>
          <a:p>
            <a:r>
              <a:rPr lang="en-US" sz="2000" dirty="0"/>
              <a:t>Amazon EC2 Auto Scaling helps you ensure that you have the correct number of Amazon EC2 instances available to handle the load for your application.</a:t>
            </a:r>
          </a:p>
          <a:p>
            <a:r>
              <a:rPr lang="en-US" sz="2000" dirty="0"/>
              <a:t>You can specify the minimum number of instances in each Auto Scaling group, and Amazon EC2 Auto Scaling ensures that your group never goes below this size.</a:t>
            </a:r>
          </a:p>
          <a:p>
            <a:r>
              <a:rPr lang="en-US" sz="2000" dirty="0"/>
              <a:t>You can specify the maximum number of instances in each Auto Scaling group, and Amazon EC2 Auto Scaling ensures that your group never goes above this size. </a:t>
            </a:r>
          </a:p>
          <a:p>
            <a:endParaRPr lang="en-GB" sz="2000" dirty="0"/>
          </a:p>
        </p:txBody>
      </p:sp>
      <p:pic>
        <p:nvPicPr>
          <p:cNvPr id="7" name="Picture 6">
            <a:extLst>
              <a:ext uri="{FF2B5EF4-FFF2-40B4-BE49-F238E27FC236}">
                <a16:creationId xmlns="" xmlns:a16="http://schemas.microsoft.com/office/drawing/2014/main" id="{720401AF-E650-4181-B392-5BE947D0080F}"/>
              </a:ext>
            </a:extLst>
          </p:cNvPr>
          <p:cNvPicPr>
            <a:picLocks noChangeAspect="1"/>
          </p:cNvPicPr>
          <p:nvPr/>
        </p:nvPicPr>
        <p:blipFill>
          <a:blip r:embed="rId3"/>
          <a:stretch>
            <a:fillRect/>
          </a:stretch>
        </p:blipFill>
        <p:spPr>
          <a:xfrm>
            <a:off x="3660443" y="3528725"/>
            <a:ext cx="4237763" cy="2846890"/>
          </a:xfrm>
          <a:prstGeom prst="rect">
            <a:avLst/>
          </a:prstGeom>
        </p:spPr>
      </p:pic>
    </p:spTree>
    <p:extLst>
      <p:ext uri="{BB962C8B-B14F-4D97-AF65-F5344CB8AC3E}">
        <p14:creationId xmlns:p14="http://schemas.microsoft.com/office/powerpoint/2010/main" val="3482873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9" name="TextBox 8">
            <a:extLst>
              <a:ext uri="{FF2B5EF4-FFF2-40B4-BE49-F238E27FC236}">
                <a16:creationId xmlns="" xmlns:a16="http://schemas.microsoft.com/office/drawing/2014/main" id="{AB7C1106-55FF-B123-C2C3-3C5D24D91B30}"/>
              </a:ext>
            </a:extLst>
          </p:cNvPr>
          <p:cNvSpPr txBox="1"/>
          <p:nvPr/>
        </p:nvSpPr>
        <p:spPr>
          <a:xfrm>
            <a:off x="506673" y="759664"/>
            <a:ext cx="4986305" cy="3247043"/>
          </a:xfrm>
          <a:prstGeom prst="rect">
            <a:avLst/>
          </a:prstGeom>
          <a:noFill/>
        </p:spPr>
        <p:txBody>
          <a:bodyPr wrap="square">
            <a:spAutoFit/>
          </a:bodyPr>
          <a:lstStyle/>
          <a:p>
            <a:pPr marL="696912" indent="-342900" algn="just">
              <a:spcBef>
                <a:spcPts val="600"/>
              </a:spcBef>
            </a:pPr>
            <a:r>
              <a:rPr lang="en-US" sz="2000" dirty="0"/>
              <a:t>Step1:</a:t>
            </a:r>
          </a:p>
          <a:p>
            <a:pPr marL="696912" indent="-342900" algn="just">
              <a:spcBef>
                <a:spcPts val="600"/>
              </a:spcBef>
              <a:buFont typeface="Arial" panose="020B0604020202020204" pitchFamily="34" charset="0"/>
              <a:buChar char="•"/>
            </a:pPr>
            <a:r>
              <a:rPr lang="en-US" sz="2000" dirty="0"/>
              <a:t>From Auto scaling tab click on Auto Scaling group button.</a:t>
            </a:r>
          </a:p>
          <a:p>
            <a:pPr marL="696912" indent="-342900" algn="just">
              <a:spcBef>
                <a:spcPts val="600"/>
              </a:spcBef>
              <a:buFont typeface="Arial" panose="020B0604020202020204" pitchFamily="34" charset="0"/>
              <a:buChar char="•"/>
            </a:pPr>
            <a:r>
              <a:rPr lang="en-US" sz="2000" dirty="0"/>
              <a:t>Now Click on Create Auto Scaling group button.</a:t>
            </a: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endParaRPr lang="en-US" sz="2000" dirty="0">
              <a:solidFill>
                <a:srgbClr val="0070C0"/>
              </a:solidFill>
              <a:latin typeface="Aharoni" panose="02010803020104030203" pitchFamily="2" charset="-79"/>
              <a:ea typeface="Segoe UI Emoji" panose="020B0502040204020203" pitchFamily="34" charset="0"/>
              <a:cs typeface="Aharoni" panose="02010803020104030203" pitchFamily="2" charset="-79"/>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 xmlns:a16="http://schemas.microsoft.com/office/drawing/2014/main" id="{57241A8D-9040-48CA-BB52-058613E703B4}"/>
              </a:ext>
            </a:extLst>
          </p:cNvPr>
          <p:cNvSpPr>
            <a:spLocks noGrp="1"/>
          </p:cNvSpPr>
          <p:nvPr>
            <p:ph type="title"/>
          </p:nvPr>
        </p:nvSpPr>
        <p:spPr>
          <a:xfrm>
            <a:off x="389108" y="1"/>
            <a:ext cx="6287854" cy="617765"/>
          </a:xfrm>
        </p:spPr>
        <p:txBody>
          <a:bodyPr>
            <a:normAutofit fontScale="90000"/>
          </a:bodyPr>
          <a:lstStyle/>
          <a:p>
            <a:r>
              <a:rPr lang="en-GB" dirty="0"/>
              <a:t>Launching Auto Scaling Group</a:t>
            </a:r>
          </a:p>
        </p:txBody>
      </p:sp>
      <p:pic>
        <p:nvPicPr>
          <p:cNvPr id="5" name="Picture 4">
            <a:extLst>
              <a:ext uri="{FF2B5EF4-FFF2-40B4-BE49-F238E27FC236}">
                <a16:creationId xmlns="" xmlns:a16="http://schemas.microsoft.com/office/drawing/2014/main" id="{0FB5C914-C3E5-4EB7-BF7B-CFA5C6478232}"/>
              </a:ext>
            </a:extLst>
          </p:cNvPr>
          <p:cNvPicPr>
            <a:picLocks noChangeAspect="1"/>
          </p:cNvPicPr>
          <p:nvPr/>
        </p:nvPicPr>
        <p:blipFill>
          <a:blip r:embed="rId3"/>
          <a:stretch>
            <a:fillRect/>
          </a:stretch>
        </p:blipFill>
        <p:spPr>
          <a:xfrm>
            <a:off x="5610544" y="617766"/>
            <a:ext cx="6287854" cy="5936457"/>
          </a:xfrm>
          <a:prstGeom prst="rect">
            <a:avLst/>
          </a:prstGeom>
        </p:spPr>
      </p:pic>
    </p:spTree>
    <p:extLst>
      <p:ext uri="{BB962C8B-B14F-4D97-AF65-F5344CB8AC3E}">
        <p14:creationId xmlns:p14="http://schemas.microsoft.com/office/powerpoint/2010/main" val="3482873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9" name="TextBox 8">
            <a:extLst>
              <a:ext uri="{FF2B5EF4-FFF2-40B4-BE49-F238E27FC236}">
                <a16:creationId xmlns="" xmlns:a16="http://schemas.microsoft.com/office/drawing/2014/main" id="{AB7C1106-55FF-B123-C2C3-3C5D24D91B30}"/>
              </a:ext>
            </a:extLst>
          </p:cNvPr>
          <p:cNvSpPr txBox="1"/>
          <p:nvPr/>
        </p:nvSpPr>
        <p:spPr>
          <a:xfrm>
            <a:off x="506674" y="757644"/>
            <a:ext cx="4986304" cy="3400931"/>
          </a:xfrm>
          <a:prstGeom prst="rect">
            <a:avLst/>
          </a:prstGeom>
          <a:noFill/>
        </p:spPr>
        <p:txBody>
          <a:bodyPr wrap="square">
            <a:spAutoFit/>
          </a:bodyPr>
          <a:lstStyle/>
          <a:p>
            <a:pPr marL="696912" indent="-342900" algn="just">
              <a:spcBef>
                <a:spcPts val="600"/>
              </a:spcBef>
            </a:pPr>
            <a:r>
              <a:rPr lang="en-US" sz="2000" dirty="0"/>
              <a:t>Step2 :</a:t>
            </a:r>
          </a:p>
          <a:p>
            <a:pPr marL="696912" indent="-342900" algn="just">
              <a:spcBef>
                <a:spcPts val="600"/>
              </a:spcBef>
              <a:buFont typeface="Arial" panose="020B0604020202020204" pitchFamily="34" charset="0"/>
              <a:buChar char="•"/>
            </a:pPr>
            <a:r>
              <a:rPr lang="en-US" sz="2000" dirty="0"/>
              <a:t>In Auto Scaling group name tab enter a name to identify the group.</a:t>
            </a:r>
          </a:p>
          <a:p>
            <a:pPr marL="696912" indent="-342900" algn="just">
              <a:spcBef>
                <a:spcPts val="600"/>
              </a:spcBef>
              <a:buFont typeface="Arial" panose="020B0604020202020204" pitchFamily="34" charset="0"/>
              <a:buChar char="•"/>
            </a:pPr>
            <a:r>
              <a:rPr lang="en-US" sz="2000" dirty="0"/>
              <a:t>From Launch template option choose your launch template that contain the instance level settings such as AMI, instance type, key pair and security groups.</a:t>
            </a:r>
          </a:p>
          <a:p>
            <a:pPr marL="696912" indent="-342900" algn="just">
              <a:spcBef>
                <a:spcPts val="600"/>
              </a:spcBef>
              <a:buFont typeface="Arial" panose="020B0604020202020204" pitchFamily="34" charset="0"/>
              <a:buChar char="•"/>
            </a:pPr>
            <a:r>
              <a:rPr lang="en-US" sz="2000" dirty="0"/>
              <a:t>Click on Next button.</a:t>
            </a:r>
          </a:p>
          <a:p>
            <a:endParaRPr lang="en-US" sz="2000" dirty="0">
              <a:solidFill>
                <a:srgbClr val="0070C0"/>
              </a:solidFill>
              <a:latin typeface="Aharoni" panose="02010803020104030203" pitchFamily="2" charset="-79"/>
              <a:ea typeface="Segoe UI Emoji" panose="020B0502040204020203" pitchFamily="34" charset="0"/>
              <a:cs typeface="Aharoni" panose="02010803020104030203" pitchFamily="2" charset="-79"/>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 xmlns:a16="http://schemas.microsoft.com/office/drawing/2014/main" id="{063E0006-2296-496B-BE8D-6323B66DA808}"/>
              </a:ext>
            </a:extLst>
          </p:cNvPr>
          <p:cNvPicPr>
            <a:picLocks noChangeAspect="1"/>
          </p:cNvPicPr>
          <p:nvPr/>
        </p:nvPicPr>
        <p:blipFill>
          <a:blip r:embed="rId3"/>
          <a:stretch>
            <a:fillRect/>
          </a:stretch>
        </p:blipFill>
        <p:spPr>
          <a:xfrm>
            <a:off x="5757761" y="663486"/>
            <a:ext cx="6209150" cy="2794974"/>
          </a:xfrm>
          <a:prstGeom prst="rect">
            <a:avLst/>
          </a:prstGeom>
        </p:spPr>
      </p:pic>
      <p:pic>
        <p:nvPicPr>
          <p:cNvPr id="14" name="Picture 13">
            <a:extLst>
              <a:ext uri="{FF2B5EF4-FFF2-40B4-BE49-F238E27FC236}">
                <a16:creationId xmlns="" xmlns:a16="http://schemas.microsoft.com/office/drawing/2014/main" id="{65B043B5-F137-4605-80AB-55EE053B36B1}"/>
              </a:ext>
            </a:extLst>
          </p:cNvPr>
          <p:cNvPicPr>
            <a:picLocks noChangeAspect="1"/>
          </p:cNvPicPr>
          <p:nvPr/>
        </p:nvPicPr>
        <p:blipFill>
          <a:blip r:embed="rId4"/>
          <a:stretch>
            <a:fillRect/>
          </a:stretch>
        </p:blipFill>
        <p:spPr>
          <a:xfrm>
            <a:off x="5757760" y="3552619"/>
            <a:ext cx="6209151" cy="3243358"/>
          </a:xfrm>
          <a:prstGeom prst="rect">
            <a:avLst/>
          </a:prstGeom>
        </p:spPr>
      </p:pic>
    </p:spTree>
    <p:extLst>
      <p:ext uri="{BB962C8B-B14F-4D97-AF65-F5344CB8AC3E}">
        <p14:creationId xmlns:p14="http://schemas.microsoft.com/office/powerpoint/2010/main" val="3482873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9" name="TextBox 8">
            <a:extLst>
              <a:ext uri="{FF2B5EF4-FFF2-40B4-BE49-F238E27FC236}">
                <a16:creationId xmlns="" xmlns:a16="http://schemas.microsoft.com/office/drawing/2014/main" id="{AB7C1106-55FF-B123-C2C3-3C5D24D91B30}"/>
              </a:ext>
            </a:extLst>
          </p:cNvPr>
          <p:cNvSpPr txBox="1"/>
          <p:nvPr/>
        </p:nvSpPr>
        <p:spPr>
          <a:xfrm>
            <a:off x="506674" y="757644"/>
            <a:ext cx="4986304" cy="3477875"/>
          </a:xfrm>
          <a:prstGeom prst="rect">
            <a:avLst/>
          </a:prstGeom>
          <a:noFill/>
        </p:spPr>
        <p:txBody>
          <a:bodyPr wrap="square">
            <a:spAutoFit/>
          </a:bodyPr>
          <a:lstStyle/>
          <a:p>
            <a:pPr marL="696912" indent="-342900" algn="just">
              <a:spcBef>
                <a:spcPts val="600"/>
              </a:spcBef>
            </a:pPr>
            <a:r>
              <a:rPr lang="en-US" sz="2000" dirty="0"/>
              <a:t>Step3 :</a:t>
            </a:r>
          </a:p>
          <a:p>
            <a:pPr marL="696912" indent="-342900" algn="just">
              <a:spcBef>
                <a:spcPts val="600"/>
              </a:spcBef>
              <a:buFont typeface="Arial" panose="020B0604020202020204" pitchFamily="34" charset="0"/>
              <a:buChar char="•"/>
            </a:pPr>
            <a:r>
              <a:rPr lang="en-US" sz="2000" dirty="0"/>
              <a:t>From Choose instance launch options, choose VPC that defines the virtual network for Auto scaling group.</a:t>
            </a:r>
          </a:p>
          <a:p>
            <a:pPr marL="696912" indent="-342900" algn="just">
              <a:spcBef>
                <a:spcPts val="600"/>
              </a:spcBef>
              <a:buFont typeface="Arial" panose="020B0604020202020204" pitchFamily="34" charset="0"/>
              <a:buChar char="•"/>
            </a:pPr>
            <a:r>
              <a:rPr lang="en-US" sz="2000" dirty="0"/>
              <a:t>Select all three Availability zones from drop down for Availability Zones and subnets tab.</a:t>
            </a:r>
          </a:p>
          <a:p>
            <a:pPr marL="696912" indent="-342900" algn="just">
              <a:spcBef>
                <a:spcPts val="600"/>
              </a:spcBef>
              <a:buFont typeface="Arial" panose="020B0604020202020204" pitchFamily="34" charset="0"/>
              <a:buChar char="•"/>
            </a:pPr>
            <a:r>
              <a:rPr lang="en-US" sz="2000" dirty="0"/>
              <a:t>Click on Next button.</a:t>
            </a:r>
          </a:p>
          <a:p>
            <a:pPr marL="696912" indent="-342900" algn="just">
              <a:spcBef>
                <a:spcPts val="600"/>
              </a:spcBef>
            </a:pPr>
            <a:endParaRPr lang="en-US" sz="2000" dirty="0"/>
          </a:p>
          <a:p>
            <a:endParaRPr lang="en-US" sz="2000" dirty="0">
              <a:solidFill>
                <a:srgbClr val="0070C0"/>
              </a:solidFill>
              <a:latin typeface="Aharoni" panose="02010803020104030203" pitchFamily="2" charset="-79"/>
              <a:ea typeface="Segoe UI Emoji" panose="020B0502040204020203" pitchFamily="34" charset="0"/>
              <a:cs typeface="Aharoni" panose="02010803020104030203" pitchFamily="2" charset="-79"/>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 xmlns:a16="http://schemas.microsoft.com/office/drawing/2014/main" id="{694532CD-B931-4631-9D96-7266F14AAFE5}"/>
              </a:ext>
            </a:extLst>
          </p:cNvPr>
          <p:cNvPicPr>
            <a:picLocks noChangeAspect="1"/>
          </p:cNvPicPr>
          <p:nvPr/>
        </p:nvPicPr>
        <p:blipFill>
          <a:blip r:embed="rId3"/>
          <a:stretch>
            <a:fillRect/>
          </a:stretch>
        </p:blipFill>
        <p:spPr>
          <a:xfrm>
            <a:off x="5492978" y="663484"/>
            <a:ext cx="6192348" cy="6194515"/>
          </a:xfrm>
          <a:prstGeom prst="rect">
            <a:avLst/>
          </a:prstGeom>
        </p:spPr>
      </p:pic>
    </p:spTree>
    <p:extLst>
      <p:ext uri="{BB962C8B-B14F-4D97-AF65-F5344CB8AC3E}">
        <p14:creationId xmlns:p14="http://schemas.microsoft.com/office/powerpoint/2010/main" val="2715270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9" name="TextBox 8">
            <a:extLst>
              <a:ext uri="{FF2B5EF4-FFF2-40B4-BE49-F238E27FC236}">
                <a16:creationId xmlns="" xmlns:a16="http://schemas.microsoft.com/office/drawing/2014/main" id="{AB7C1106-55FF-B123-C2C3-3C5D24D91B30}"/>
              </a:ext>
            </a:extLst>
          </p:cNvPr>
          <p:cNvSpPr txBox="1"/>
          <p:nvPr/>
        </p:nvSpPr>
        <p:spPr>
          <a:xfrm>
            <a:off x="506674" y="757644"/>
            <a:ext cx="4986304" cy="3862596"/>
          </a:xfrm>
          <a:prstGeom prst="rect">
            <a:avLst/>
          </a:prstGeom>
          <a:noFill/>
        </p:spPr>
        <p:txBody>
          <a:bodyPr wrap="square">
            <a:spAutoFit/>
          </a:bodyPr>
          <a:lstStyle/>
          <a:p>
            <a:pPr marL="696912" indent="-342900" algn="just">
              <a:spcBef>
                <a:spcPts val="600"/>
              </a:spcBef>
            </a:pPr>
            <a:r>
              <a:rPr lang="en-US" sz="2000" dirty="0"/>
              <a:t>Step4 :</a:t>
            </a:r>
          </a:p>
          <a:p>
            <a:pPr marL="696912" indent="-342900" algn="just">
              <a:spcBef>
                <a:spcPts val="600"/>
              </a:spcBef>
              <a:buFont typeface="Arial" panose="020B0604020202020204" pitchFamily="34" charset="0"/>
              <a:buChar char="•"/>
            </a:pPr>
            <a:endParaRPr lang="en-US" sz="2000" dirty="0"/>
          </a:p>
          <a:p>
            <a:pPr marL="696912" indent="-342900" algn="just">
              <a:spcBef>
                <a:spcPts val="600"/>
              </a:spcBef>
              <a:buFont typeface="Arial" panose="020B0604020202020204" pitchFamily="34" charset="0"/>
              <a:buChar char="•"/>
            </a:pPr>
            <a:r>
              <a:rPr lang="en-US" sz="2000" dirty="0"/>
              <a:t>From Configure advanced options tab, select default setting for Load balancing as No load balancer.</a:t>
            </a:r>
          </a:p>
          <a:p>
            <a:pPr marL="696912" indent="-342900" algn="just">
              <a:spcBef>
                <a:spcPts val="600"/>
              </a:spcBef>
              <a:buFont typeface="Arial" panose="020B0604020202020204" pitchFamily="34" charset="0"/>
              <a:buChar char="•"/>
            </a:pPr>
            <a:r>
              <a:rPr lang="en-US" sz="2000" dirty="0"/>
              <a:t>For Health checks tab, select default Health check grace period value as 300 seconds.</a:t>
            </a:r>
          </a:p>
          <a:p>
            <a:pPr marL="696912" indent="-342900" algn="just">
              <a:spcBef>
                <a:spcPts val="600"/>
              </a:spcBef>
              <a:buFont typeface="Arial" panose="020B0604020202020204" pitchFamily="34" charset="0"/>
              <a:buChar char="•"/>
            </a:pPr>
            <a:r>
              <a:rPr lang="en-US" sz="2000" dirty="0"/>
              <a:t>Click on Next button.</a:t>
            </a: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endParaRPr lang="en-US" sz="2000" dirty="0">
              <a:solidFill>
                <a:srgbClr val="0070C0"/>
              </a:solidFill>
              <a:latin typeface="Aharoni" panose="02010803020104030203" pitchFamily="2" charset="-79"/>
              <a:ea typeface="Segoe UI Emoji" panose="020B0502040204020203" pitchFamily="34" charset="0"/>
              <a:cs typeface="Aharoni" panose="02010803020104030203" pitchFamily="2" charset="-79"/>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 xmlns:a16="http://schemas.microsoft.com/office/drawing/2014/main" id="{E8239DE8-8B16-4A7A-A439-6478AD43DAA1}"/>
              </a:ext>
            </a:extLst>
          </p:cNvPr>
          <p:cNvPicPr>
            <a:picLocks noChangeAspect="1"/>
          </p:cNvPicPr>
          <p:nvPr/>
        </p:nvPicPr>
        <p:blipFill>
          <a:blip r:embed="rId3"/>
          <a:stretch>
            <a:fillRect/>
          </a:stretch>
        </p:blipFill>
        <p:spPr>
          <a:xfrm>
            <a:off x="5492978" y="617766"/>
            <a:ext cx="6651972" cy="6073859"/>
          </a:xfrm>
          <a:prstGeom prst="rect">
            <a:avLst/>
          </a:prstGeom>
        </p:spPr>
      </p:pic>
    </p:spTree>
    <p:extLst>
      <p:ext uri="{BB962C8B-B14F-4D97-AF65-F5344CB8AC3E}">
        <p14:creationId xmlns:p14="http://schemas.microsoft.com/office/powerpoint/2010/main" val="1678029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9" name="TextBox 8">
            <a:extLst>
              <a:ext uri="{FF2B5EF4-FFF2-40B4-BE49-F238E27FC236}">
                <a16:creationId xmlns="" xmlns:a16="http://schemas.microsoft.com/office/drawing/2014/main" id="{AB7C1106-55FF-B123-C2C3-3C5D24D91B30}"/>
              </a:ext>
            </a:extLst>
          </p:cNvPr>
          <p:cNvSpPr txBox="1"/>
          <p:nvPr/>
        </p:nvSpPr>
        <p:spPr>
          <a:xfrm>
            <a:off x="506674" y="757644"/>
            <a:ext cx="4986304" cy="3939540"/>
          </a:xfrm>
          <a:prstGeom prst="rect">
            <a:avLst/>
          </a:prstGeom>
          <a:noFill/>
        </p:spPr>
        <p:txBody>
          <a:bodyPr wrap="square">
            <a:spAutoFit/>
          </a:bodyPr>
          <a:lstStyle/>
          <a:p>
            <a:pPr marL="354012" algn="just">
              <a:spcBef>
                <a:spcPts val="600"/>
              </a:spcBef>
            </a:pPr>
            <a:r>
              <a:rPr lang="en-US" sz="2000" dirty="0"/>
              <a:t>Step5 :</a:t>
            </a:r>
          </a:p>
          <a:p>
            <a:pPr marL="696912" indent="-342900" algn="just">
              <a:spcBef>
                <a:spcPts val="600"/>
              </a:spcBef>
              <a:buFont typeface="Arial" panose="020B0604020202020204" pitchFamily="34" charset="0"/>
              <a:buChar char="•"/>
            </a:pPr>
            <a:r>
              <a:rPr lang="en-US" sz="2000" dirty="0"/>
              <a:t>In Group size option we will select Desired capacity as 1 Minimum Capacity as 1 and Maximum capacity as 1.</a:t>
            </a:r>
          </a:p>
          <a:p>
            <a:pPr marL="696912" indent="-342900" algn="just">
              <a:spcBef>
                <a:spcPts val="600"/>
              </a:spcBef>
              <a:buFont typeface="Arial" panose="020B0604020202020204" pitchFamily="34" charset="0"/>
              <a:buChar char="•"/>
            </a:pPr>
            <a:r>
              <a:rPr lang="en-US" sz="2000" dirty="0"/>
              <a:t>In Scaling policies choose as None.</a:t>
            </a:r>
          </a:p>
          <a:p>
            <a:pPr marL="696912" indent="-342900" algn="just">
              <a:spcBef>
                <a:spcPts val="600"/>
              </a:spcBef>
              <a:buFont typeface="Arial" panose="020B0604020202020204" pitchFamily="34" charset="0"/>
              <a:buChar char="•"/>
            </a:pPr>
            <a:r>
              <a:rPr lang="en-US" sz="2000" dirty="0"/>
              <a:t>Click on Next button.</a:t>
            </a:r>
          </a:p>
          <a:p>
            <a:pPr marL="354012" algn="just">
              <a:spcBef>
                <a:spcPts val="600"/>
              </a:spcBef>
            </a:pPr>
            <a:endParaRPr lang="en-US" sz="2000" dirty="0"/>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endParaRPr lang="en-US" sz="2000" dirty="0">
              <a:solidFill>
                <a:srgbClr val="0070C0"/>
              </a:solidFill>
              <a:latin typeface="Aharoni" panose="02010803020104030203" pitchFamily="2" charset="-79"/>
              <a:ea typeface="Segoe UI Emoji" panose="020B0502040204020203" pitchFamily="34" charset="0"/>
              <a:cs typeface="Aharoni" panose="02010803020104030203" pitchFamily="2" charset="-79"/>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 xmlns:a16="http://schemas.microsoft.com/office/drawing/2014/main" id="{4AC47003-9B0B-4695-A4C1-4E7DEF148226}"/>
              </a:ext>
            </a:extLst>
          </p:cNvPr>
          <p:cNvPicPr>
            <a:picLocks noChangeAspect="1"/>
          </p:cNvPicPr>
          <p:nvPr/>
        </p:nvPicPr>
        <p:blipFill>
          <a:blip r:embed="rId3"/>
          <a:stretch>
            <a:fillRect/>
          </a:stretch>
        </p:blipFill>
        <p:spPr>
          <a:xfrm>
            <a:off x="5492978" y="535707"/>
            <a:ext cx="6578330" cy="6240234"/>
          </a:xfrm>
          <a:prstGeom prst="rect">
            <a:avLst/>
          </a:prstGeom>
        </p:spPr>
      </p:pic>
    </p:spTree>
    <p:extLst>
      <p:ext uri="{BB962C8B-B14F-4D97-AF65-F5344CB8AC3E}">
        <p14:creationId xmlns:p14="http://schemas.microsoft.com/office/powerpoint/2010/main" val="1457125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9" name="TextBox 8">
            <a:extLst>
              <a:ext uri="{FF2B5EF4-FFF2-40B4-BE49-F238E27FC236}">
                <a16:creationId xmlns="" xmlns:a16="http://schemas.microsoft.com/office/drawing/2014/main" id="{AB7C1106-55FF-B123-C2C3-3C5D24D91B30}"/>
              </a:ext>
            </a:extLst>
          </p:cNvPr>
          <p:cNvSpPr txBox="1"/>
          <p:nvPr/>
        </p:nvSpPr>
        <p:spPr>
          <a:xfrm>
            <a:off x="506674" y="757644"/>
            <a:ext cx="4986304" cy="2554545"/>
          </a:xfrm>
          <a:prstGeom prst="rect">
            <a:avLst/>
          </a:prstGeom>
          <a:noFill/>
        </p:spPr>
        <p:txBody>
          <a:bodyPr wrap="square">
            <a:spAutoFit/>
          </a:bodyPr>
          <a:lstStyle/>
          <a:p>
            <a:pPr marL="696912" indent="-342900" algn="just">
              <a:spcBef>
                <a:spcPts val="600"/>
              </a:spcBef>
            </a:pPr>
            <a:r>
              <a:rPr lang="en-US" sz="2000" dirty="0"/>
              <a:t>Step6 :</a:t>
            </a:r>
          </a:p>
          <a:p>
            <a:pPr marL="696912" indent="-342900" algn="just">
              <a:spcBef>
                <a:spcPts val="600"/>
              </a:spcBef>
              <a:buFont typeface="Arial" panose="020B0604020202020204" pitchFamily="34" charset="0"/>
              <a:buChar char="•"/>
            </a:pPr>
            <a:r>
              <a:rPr lang="en-US" sz="2000" dirty="0"/>
              <a:t>In Add notifications option select as default and click on Next button. </a:t>
            </a: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endParaRPr lang="en-US" sz="2000" dirty="0">
              <a:solidFill>
                <a:srgbClr val="0070C0"/>
              </a:solidFill>
              <a:latin typeface="Aharoni" panose="02010803020104030203" pitchFamily="2" charset="-79"/>
              <a:ea typeface="Segoe UI Emoji" panose="020B0502040204020203" pitchFamily="34" charset="0"/>
              <a:cs typeface="Aharoni" panose="02010803020104030203" pitchFamily="2" charset="-79"/>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 xmlns:a16="http://schemas.microsoft.com/office/drawing/2014/main" id="{77236C7F-A27D-434D-8C15-504136FC6FB2}"/>
              </a:ext>
            </a:extLst>
          </p:cNvPr>
          <p:cNvPicPr>
            <a:picLocks noChangeAspect="1"/>
          </p:cNvPicPr>
          <p:nvPr/>
        </p:nvPicPr>
        <p:blipFill>
          <a:blip r:embed="rId3"/>
          <a:stretch>
            <a:fillRect/>
          </a:stretch>
        </p:blipFill>
        <p:spPr>
          <a:xfrm>
            <a:off x="5437304" y="693675"/>
            <a:ext cx="6754695" cy="4547247"/>
          </a:xfrm>
          <a:prstGeom prst="rect">
            <a:avLst/>
          </a:prstGeom>
        </p:spPr>
      </p:pic>
    </p:spTree>
    <p:extLst>
      <p:ext uri="{BB962C8B-B14F-4D97-AF65-F5344CB8AC3E}">
        <p14:creationId xmlns:p14="http://schemas.microsoft.com/office/powerpoint/2010/main" val="2616879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11" name="TextBox 10">
            <a:extLst>
              <a:ext uri="{FF2B5EF4-FFF2-40B4-BE49-F238E27FC236}">
                <a16:creationId xmlns="" xmlns:a16="http://schemas.microsoft.com/office/drawing/2014/main" id="{73C9D77E-A2C2-A3F9-3154-73ECD30F6882}"/>
              </a:ext>
            </a:extLst>
          </p:cNvPr>
          <p:cNvSpPr txBox="1"/>
          <p:nvPr/>
        </p:nvSpPr>
        <p:spPr>
          <a:xfrm>
            <a:off x="720598" y="140712"/>
            <a:ext cx="5262191" cy="954107"/>
          </a:xfrm>
          <a:prstGeom prst="rect">
            <a:avLst/>
          </a:prstGeom>
          <a:noFill/>
        </p:spPr>
        <p:txBody>
          <a:bodyPr wrap="square">
            <a:spAutoFit/>
          </a:bodyPr>
          <a:lstStyle/>
          <a:p>
            <a:r>
              <a:rPr lang="en-IN" sz="2800" dirty="0">
                <a:solidFill>
                  <a:srgbClr val="0070C0"/>
                </a:solidFill>
                <a:latin typeface="Arial Black" panose="020B0A04020102020204" pitchFamily="34" charset="0"/>
              </a:rPr>
              <a:t>  </a:t>
            </a:r>
            <a:endParaRPr lang="en-US" altLang="en-US" sz="2800" dirty="0">
              <a:latin typeface="Comic Sans MS" pitchFamily="66" charset="0"/>
            </a:endParaRPr>
          </a:p>
          <a:p>
            <a:endParaRPr lang="en-IN" sz="2800" dirty="0">
              <a:solidFill>
                <a:srgbClr val="0070C0"/>
              </a:solidFill>
              <a:latin typeface="Arial Black" panose="020B0A04020102020204" pitchFamily="34" charset="0"/>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 xmlns:a16="http://schemas.microsoft.com/office/drawing/2014/main" id="{34DDFCC7-3070-4E3E-8EFA-2062D15B2C90}"/>
              </a:ext>
            </a:extLst>
          </p:cNvPr>
          <p:cNvSpPr>
            <a:spLocks noGrp="1"/>
          </p:cNvSpPr>
          <p:nvPr>
            <p:ph type="title"/>
          </p:nvPr>
        </p:nvSpPr>
        <p:spPr>
          <a:xfrm>
            <a:off x="285798" y="-6331"/>
            <a:ext cx="7925514" cy="1325563"/>
          </a:xfrm>
        </p:spPr>
        <p:txBody>
          <a:bodyPr>
            <a:normAutofit/>
          </a:bodyPr>
          <a:lstStyle/>
          <a:p>
            <a:r>
              <a:rPr lang="en-GB" sz="2400" b="1" i="0" dirty="0">
                <a:solidFill>
                  <a:srgbClr val="16191F"/>
                </a:solidFill>
                <a:effectLst/>
                <a:latin typeface="Times New Roman" panose="02020603050405020304" pitchFamily="18" charset="0"/>
                <a:cs typeface="Times New Roman" panose="02020603050405020304" pitchFamily="18" charset="0"/>
              </a:rPr>
              <a:t>Features of Amazon EC2</a:t>
            </a:r>
            <a:br>
              <a:rPr lang="en-GB" sz="2400" b="1" i="0" dirty="0">
                <a:solidFill>
                  <a:srgbClr val="16191F"/>
                </a:solidFill>
                <a:effectLst/>
                <a:latin typeface="Times New Roman" panose="02020603050405020304" pitchFamily="18" charset="0"/>
                <a:cs typeface="Times New Roman" panose="02020603050405020304" pitchFamily="18" charset="0"/>
              </a:rPr>
            </a:br>
            <a:endParaRPr lang="en-GB" sz="24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 xmlns:a16="http://schemas.microsoft.com/office/drawing/2014/main" id="{5780228D-4B64-461A-AEFF-BB9AC5496871}"/>
              </a:ext>
            </a:extLst>
          </p:cNvPr>
          <p:cNvSpPr>
            <a:spLocks noGrp="1"/>
          </p:cNvSpPr>
          <p:nvPr>
            <p:ph idx="1"/>
          </p:nvPr>
        </p:nvSpPr>
        <p:spPr>
          <a:xfrm>
            <a:off x="838200" y="693676"/>
            <a:ext cx="10515600" cy="6164324"/>
          </a:xfrm>
        </p:spPr>
        <p:txBody>
          <a:bodyPr>
            <a:normAutofit fontScale="85000" lnSpcReduction="20000"/>
          </a:bodyPr>
          <a:lstStyle/>
          <a:p>
            <a:pPr marL="0" indent="0">
              <a:buNone/>
            </a:pPr>
            <a:r>
              <a:rPr lang="en-US" sz="2400" dirty="0"/>
              <a:t>Amazon EC2 provides the following high-level features:</a:t>
            </a:r>
          </a:p>
          <a:p>
            <a:r>
              <a:rPr lang="en-US" sz="2400" b="1" dirty="0"/>
              <a:t>Instances:</a:t>
            </a:r>
            <a:r>
              <a:rPr lang="en-US" sz="2400" dirty="0"/>
              <a:t> Virtual servers.</a:t>
            </a:r>
          </a:p>
          <a:p>
            <a:r>
              <a:rPr lang="en-US" sz="2400" b="1" dirty="0"/>
              <a:t>Amazon Machine Images (AMIs)</a:t>
            </a:r>
            <a:r>
              <a:rPr lang="en-US" sz="2400" dirty="0"/>
              <a:t>:Preconfigured templates for your instances that package the components you need for your server (including the operating system and additional software).</a:t>
            </a:r>
          </a:p>
          <a:p>
            <a:r>
              <a:rPr lang="en-US" sz="2400" b="1" dirty="0"/>
              <a:t>Instance types : </a:t>
            </a:r>
            <a:r>
              <a:rPr lang="en-US" sz="2400" dirty="0"/>
              <a:t>Various configurations of CPU, memory, storage, networking capacity, and graphics hardware for your instances.</a:t>
            </a:r>
          </a:p>
          <a:p>
            <a:r>
              <a:rPr lang="en-US" sz="2400" b="1" dirty="0"/>
              <a:t>Key pairs : </a:t>
            </a:r>
            <a:r>
              <a:rPr lang="en-US" sz="2400" dirty="0"/>
              <a:t>Secure login information for your instances. AWS stores the public key and you store the private key in a secure place.</a:t>
            </a:r>
          </a:p>
          <a:p>
            <a:r>
              <a:rPr lang="en-US" sz="2400" b="1" dirty="0"/>
              <a:t>Instance store volumes : </a:t>
            </a:r>
            <a:r>
              <a:rPr lang="en-US" sz="2400" dirty="0"/>
              <a:t>Storage volumes for temporary data that is deleted when you stop, hibernate, or terminate your instance.</a:t>
            </a:r>
          </a:p>
          <a:p>
            <a:r>
              <a:rPr lang="en-US" sz="2400" b="1" dirty="0"/>
              <a:t>Amazon EBS volumes : </a:t>
            </a:r>
            <a:r>
              <a:rPr lang="en-US" sz="2400" dirty="0"/>
              <a:t>Persistent storage volumes for your data using Amazon Elastic Block Store (Amazon EBS).Regions, Availability Zones, Local Zones, AWS Outposts, and Wavelength Zones. Multiple physical locations for your resources, such as instances and Amazon EBS volumes.</a:t>
            </a:r>
          </a:p>
          <a:p>
            <a:r>
              <a:rPr lang="en-US" sz="2400" b="1" dirty="0"/>
              <a:t>Security groups: </a:t>
            </a:r>
            <a:r>
              <a:rPr lang="en-US" sz="2400" dirty="0"/>
              <a:t>A virtual firewall that allows you to specify the protocols, ports, and source IP ranges that can reach your instances, and the destination IP ranges to which your instances can connect.</a:t>
            </a:r>
          </a:p>
          <a:p>
            <a:r>
              <a:rPr lang="en-US" sz="2400" b="1" dirty="0"/>
              <a:t>Elastic IP addresses: </a:t>
            </a:r>
            <a:r>
              <a:rPr lang="en-US" sz="2400" dirty="0"/>
              <a:t>Static IPv4 addresses for dynamic cloud computing.</a:t>
            </a:r>
          </a:p>
          <a:p>
            <a:r>
              <a:rPr lang="en-US" sz="2400" b="1" dirty="0"/>
              <a:t>Tags : </a:t>
            </a:r>
            <a:r>
              <a:rPr lang="en-US" sz="2400" dirty="0"/>
              <a:t>Metadata that you can create and assign to your Amazon EC2 resources.</a:t>
            </a:r>
          </a:p>
          <a:p>
            <a:r>
              <a:rPr lang="en-US" sz="2400" b="1" dirty="0"/>
              <a:t>Virtual private clouds (VPCs) : </a:t>
            </a:r>
            <a:r>
              <a:rPr lang="en-US" sz="2400" dirty="0"/>
              <a:t>Virtual networks you can create that are logically isolated from the rest of the AWS Cloud. You can optionally connect these virtual networks to your own network.</a:t>
            </a:r>
          </a:p>
        </p:txBody>
      </p:sp>
    </p:spTree>
    <p:extLst>
      <p:ext uri="{BB962C8B-B14F-4D97-AF65-F5344CB8AC3E}">
        <p14:creationId xmlns:p14="http://schemas.microsoft.com/office/powerpoint/2010/main" val="3482873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9" name="TextBox 8">
            <a:extLst>
              <a:ext uri="{FF2B5EF4-FFF2-40B4-BE49-F238E27FC236}">
                <a16:creationId xmlns="" xmlns:a16="http://schemas.microsoft.com/office/drawing/2014/main" id="{AB7C1106-55FF-B123-C2C3-3C5D24D91B30}"/>
              </a:ext>
            </a:extLst>
          </p:cNvPr>
          <p:cNvSpPr txBox="1"/>
          <p:nvPr/>
        </p:nvSpPr>
        <p:spPr>
          <a:xfrm>
            <a:off x="506674" y="757644"/>
            <a:ext cx="4986304" cy="2554545"/>
          </a:xfrm>
          <a:prstGeom prst="rect">
            <a:avLst/>
          </a:prstGeom>
          <a:noFill/>
        </p:spPr>
        <p:txBody>
          <a:bodyPr wrap="square">
            <a:spAutoFit/>
          </a:bodyPr>
          <a:lstStyle/>
          <a:p>
            <a:pPr marL="696912" indent="-342900" algn="just">
              <a:spcBef>
                <a:spcPts val="600"/>
              </a:spcBef>
            </a:pPr>
            <a:r>
              <a:rPr lang="en-US" sz="2000" dirty="0"/>
              <a:t>Step7 :</a:t>
            </a:r>
          </a:p>
          <a:p>
            <a:pPr marL="696912" indent="-342900" algn="just">
              <a:spcBef>
                <a:spcPts val="600"/>
              </a:spcBef>
              <a:buFont typeface="Arial" pitchFamily="34" charset="0"/>
              <a:buChar char="•"/>
            </a:pPr>
            <a:r>
              <a:rPr lang="en-US" sz="2000" dirty="0"/>
              <a:t>Add tags option we will select as </a:t>
            </a:r>
            <a:r>
              <a:rPr lang="en-US" sz="2000" dirty="0" err="1"/>
              <a:t>deault</a:t>
            </a:r>
            <a:r>
              <a:rPr lang="en-US" sz="2000" dirty="0"/>
              <a:t> and click on Next button.</a:t>
            </a: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endParaRPr lang="en-US" sz="2000" dirty="0">
              <a:solidFill>
                <a:srgbClr val="0070C0"/>
              </a:solidFill>
              <a:latin typeface="Aharoni" panose="02010803020104030203" pitchFamily="2" charset="-79"/>
              <a:ea typeface="Segoe UI Emoji" panose="020B0502040204020203" pitchFamily="34" charset="0"/>
              <a:cs typeface="Aharoni" panose="02010803020104030203" pitchFamily="2" charset="-79"/>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 xmlns:a16="http://schemas.microsoft.com/office/drawing/2014/main" id="{6DF8ECEF-B456-4752-8448-879F02FF4E7E}"/>
              </a:ext>
            </a:extLst>
          </p:cNvPr>
          <p:cNvPicPr>
            <a:picLocks noChangeAspect="1"/>
          </p:cNvPicPr>
          <p:nvPr/>
        </p:nvPicPr>
        <p:blipFill>
          <a:blip r:embed="rId3"/>
          <a:stretch>
            <a:fillRect/>
          </a:stretch>
        </p:blipFill>
        <p:spPr>
          <a:xfrm>
            <a:off x="5492977" y="787835"/>
            <a:ext cx="6590603" cy="5698882"/>
          </a:xfrm>
          <a:prstGeom prst="rect">
            <a:avLst/>
          </a:prstGeom>
        </p:spPr>
      </p:pic>
    </p:spTree>
    <p:extLst>
      <p:ext uri="{BB962C8B-B14F-4D97-AF65-F5344CB8AC3E}">
        <p14:creationId xmlns:p14="http://schemas.microsoft.com/office/powerpoint/2010/main" val="1350843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9" name="TextBox 8">
            <a:extLst>
              <a:ext uri="{FF2B5EF4-FFF2-40B4-BE49-F238E27FC236}">
                <a16:creationId xmlns="" xmlns:a16="http://schemas.microsoft.com/office/drawing/2014/main" id="{AB7C1106-55FF-B123-C2C3-3C5D24D91B30}"/>
              </a:ext>
            </a:extLst>
          </p:cNvPr>
          <p:cNvSpPr txBox="1"/>
          <p:nvPr/>
        </p:nvSpPr>
        <p:spPr>
          <a:xfrm>
            <a:off x="506674" y="757644"/>
            <a:ext cx="4986304" cy="2554545"/>
          </a:xfrm>
          <a:prstGeom prst="rect">
            <a:avLst/>
          </a:prstGeom>
          <a:noFill/>
        </p:spPr>
        <p:txBody>
          <a:bodyPr wrap="square">
            <a:spAutoFit/>
          </a:bodyPr>
          <a:lstStyle/>
          <a:p>
            <a:pPr marL="696912" indent="-342900" algn="just">
              <a:spcBef>
                <a:spcPts val="600"/>
              </a:spcBef>
            </a:pPr>
            <a:r>
              <a:rPr lang="en-US" sz="2000" dirty="0"/>
              <a:t>Step8 :</a:t>
            </a:r>
          </a:p>
          <a:p>
            <a:pPr marL="696912" indent="-342900" algn="just">
              <a:spcBef>
                <a:spcPts val="600"/>
              </a:spcBef>
              <a:buFont typeface="Arial" pitchFamily="34" charset="0"/>
              <a:buChar char="•"/>
            </a:pPr>
            <a:r>
              <a:rPr lang="en-US" sz="2000" dirty="0"/>
              <a:t>Review all the settings once and click on Create Auto Scaling group tab.</a:t>
            </a:r>
          </a:p>
          <a:p>
            <a:pPr marL="696912" indent="-342900" algn="just">
              <a:spcBef>
                <a:spcPts val="600"/>
              </a:spcBef>
            </a:pPr>
            <a:endParaRPr lang="en-US" sz="2000" dirty="0"/>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endParaRPr lang="en-US" sz="2000" dirty="0">
              <a:solidFill>
                <a:srgbClr val="0070C0"/>
              </a:solidFill>
              <a:latin typeface="Aharoni" panose="02010803020104030203" pitchFamily="2" charset="-79"/>
              <a:ea typeface="Segoe UI Emoji" panose="020B0502040204020203" pitchFamily="34" charset="0"/>
              <a:cs typeface="Aharoni" panose="02010803020104030203" pitchFamily="2" charset="-79"/>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 xmlns:a16="http://schemas.microsoft.com/office/drawing/2014/main" id="{893CCC67-F39C-428D-B16D-FF5640284D0A}"/>
              </a:ext>
            </a:extLst>
          </p:cNvPr>
          <p:cNvPicPr>
            <a:picLocks noChangeAspect="1"/>
          </p:cNvPicPr>
          <p:nvPr/>
        </p:nvPicPr>
        <p:blipFill>
          <a:blip r:embed="rId3"/>
          <a:stretch>
            <a:fillRect/>
          </a:stretch>
        </p:blipFill>
        <p:spPr>
          <a:xfrm>
            <a:off x="5492978" y="846894"/>
            <a:ext cx="6699022" cy="5658234"/>
          </a:xfrm>
          <a:prstGeom prst="rect">
            <a:avLst/>
          </a:prstGeom>
        </p:spPr>
      </p:pic>
    </p:spTree>
    <p:extLst>
      <p:ext uri="{BB962C8B-B14F-4D97-AF65-F5344CB8AC3E}">
        <p14:creationId xmlns:p14="http://schemas.microsoft.com/office/powerpoint/2010/main" val="27914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9" name="TextBox 8">
            <a:extLst>
              <a:ext uri="{FF2B5EF4-FFF2-40B4-BE49-F238E27FC236}">
                <a16:creationId xmlns="" xmlns:a16="http://schemas.microsoft.com/office/drawing/2014/main" id="{AB7C1106-55FF-B123-C2C3-3C5D24D91B30}"/>
              </a:ext>
            </a:extLst>
          </p:cNvPr>
          <p:cNvSpPr txBox="1"/>
          <p:nvPr/>
        </p:nvSpPr>
        <p:spPr>
          <a:xfrm>
            <a:off x="506673" y="757644"/>
            <a:ext cx="5525911" cy="3400931"/>
          </a:xfrm>
          <a:prstGeom prst="rect">
            <a:avLst/>
          </a:prstGeom>
          <a:noFill/>
        </p:spPr>
        <p:txBody>
          <a:bodyPr wrap="square">
            <a:spAutoFit/>
          </a:bodyPr>
          <a:lstStyle/>
          <a:p>
            <a:pPr marL="696912" indent="-342900" algn="just">
              <a:spcBef>
                <a:spcPts val="600"/>
              </a:spcBef>
            </a:pPr>
            <a:endParaRPr lang="en-US" sz="2000" dirty="0"/>
          </a:p>
          <a:p>
            <a:pPr marL="696912" indent="-342900" algn="just">
              <a:spcBef>
                <a:spcPts val="600"/>
              </a:spcBef>
              <a:buFont typeface="Arial" panose="020B0604020202020204" pitchFamily="34" charset="0"/>
              <a:buChar char="•"/>
            </a:pPr>
            <a:r>
              <a:rPr lang="en-US" sz="2000" dirty="0"/>
              <a:t>Auto Scaling groups has successfully launched the template and also we can see in Activity history status showing as user request created an Auto scaling Group changing the desired capacity from 0 to 1 successfully.</a:t>
            </a: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endParaRPr lang="en-US" sz="2000" dirty="0">
              <a:solidFill>
                <a:srgbClr val="0070C0"/>
              </a:solidFill>
              <a:latin typeface="Aharoni" panose="02010803020104030203" pitchFamily="2" charset="-79"/>
              <a:ea typeface="Segoe UI Emoji" panose="020B0502040204020203" pitchFamily="34" charset="0"/>
              <a:cs typeface="Aharoni" panose="02010803020104030203" pitchFamily="2" charset="-79"/>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 xmlns:a16="http://schemas.microsoft.com/office/drawing/2014/main" id="{B53AF49E-D58A-42D0-871D-6F13E0112463}"/>
              </a:ext>
            </a:extLst>
          </p:cNvPr>
          <p:cNvPicPr>
            <a:picLocks noChangeAspect="1"/>
          </p:cNvPicPr>
          <p:nvPr/>
        </p:nvPicPr>
        <p:blipFill>
          <a:blip r:embed="rId3"/>
          <a:stretch>
            <a:fillRect/>
          </a:stretch>
        </p:blipFill>
        <p:spPr>
          <a:xfrm>
            <a:off x="6032585" y="745544"/>
            <a:ext cx="6038722" cy="5888459"/>
          </a:xfrm>
          <a:prstGeom prst="rect">
            <a:avLst/>
          </a:prstGeom>
        </p:spPr>
      </p:pic>
    </p:spTree>
    <p:extLst>
      <p:ext uri="{BB962C8B-B14F-4D97-AF65-F5344CB8AC3E}">
        <p14:creationId xmlns:p14="http://schemas.microsoft.com/office/powerpoint/2010/main" val="59820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9" name="TextBox 8">
            <a:extLst>
              <a:ext uri="{FF2B5EF4-FFF2-40B4-BE49-F238E27FC236}">
                <a16:creationId xmlns="" xmlns:a16="http://schemas.microsoft.com/office/drawing/2014/main" id="{AB7C1106-55FF-B123-C2C3-3C5D24D91B30}"/>
              </a:ext>
            </a:extLst>
          </p:cNvPr>
          <p:cNvSpPr txBox="1"/>
          <p:nvPr/>
        </p:nvSpPr>
        <p:spPr>
          <a:xfrm>
            <a:off x="506674" y="757644"/>
            <a:ext cx="4986304" cy="2092881"/>
          </a:xfrm>
          <a:prstGeom prst="rect">
            <a:avLst/>
          </a:prstGeom>
          <a:noFill/>
        </p:spPr>
        <p:txBody>
          <a:bodyPr wrap="square">
            <a:spAutoFit/>
          </a:bodyPr>
          <a:lstStyle/>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pPr marL="696912" indent="-342900" algn="just">
              <a:spcBef>
                <a:spcPts val="600"/>
              </a:spcBef>
              <a:buFont typeface="Arial" panose="020B0604020202020204" pitchFamily="34" charset="0"/>
              <a:buChar char="•"/>
            </a:pPr>
            <a:r>
              <a:rPr lang="en-US" sz="2000" dirty="0"/>
              <a:t>When we click on EC2 instance tab we can notice one EC2 instance is running named as MYASG instance. </a:t>
            </a: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endParaRPr lang="en-US" sz="2000" dirty="0">
              <a:solidFill>
                <a:srgbClr val="0070C0"/>
              </a:solidFill>
              <a:latin typeface="Aharoni" panose="02010803020104030203" pitchFamily="2" charset="-79"/>
              <a:ea typeface="Segoe UI Emoji" panose="020B0502040204020203" pitchFamily="34" charset="0"/>
              <a:cs typeface="Aharoni" panose="02010803020104030203" pitchFamily="2" charset="-79"/>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 xmlns:a16="http://schemas.microsoft.com/office/drawing/2014/main" id="{6F468AAE-4D36-4202-AC64-F16385A7DBC9}"/>
              </a:ext>
            </a:extLst>
          </p:cNvPr>
          <p:cNvPicPr>
            <a:picLocks noChangeAspect="1"/>
          </p:cNvPicPr>
          <p:nvPr/>
        </p:nvPicPr>
        <p:blipFill>
          <a:blip r:embed="rId3"/>
          <a:stretch>
            <a:fillRect/>
          </a:stretch>
        </p:blipFill>
        <p:spPr>
          <a:xfrm>
            <a:off x="6096000" y="693676"/>
            <a:ext cx="5987581" cy="5997949"/>
          </a:xfrm>
          <a:prstGeom prst="rect">
            <a:avLst/>
          </a:prstGeom>
        </p:spPr>
      </p:pic>
    </p:spTree>
    <p:extLst>
      <p:ext uri="{BB962C8B-B14F-4D97-AF65-F5344CB8AC3E}">
        <p14:creationId xmlns:p14="http://schemas.microsoft.com/office/powerpoint/2010/main" val="3180534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9" name="TextBox 8">
            <a:extLst>
              <a:ext uri="{FF2B5EF4-FFF2-40B4-BE49-F238E27FC236}">
                <a16:creationId xmlns="" xmlns:a16="http://schemas.microsoft.com/office/drawing/2014/main" id="{AB7C1106-55FF-B123-C2C3-3C5D24D91B30}"/>
              </a:ext>
            </a:extLst>
          </p:cNvPr>
          <p:cNvSpPr txBox="1"/>
          <p:nvPr/>
        </p:nvSpPr>
        <p:spPr>
          <a:xfrm>
            <a:off x="506674" y="757644"/>
            <a:ext cx="5433858" cy="3785652"/>
          </a:xfrm>
          <a:prstGeom prst="rect">
            <a:avLst/>
          </a:prstGeom>
          <a:noFill/>
        </p:spPr>
        <p:txBody>
          <a:bodyPr wrap="square">
            <a:spAutoFit/>
          </a:bodyPr>
          <a:lstStyle/>
          <a:p>
            <a:pPr marL="696912" indent="-342900" algn="just">
              <a:spcBef>
                <a:spcPts val="600"/>
              </a:spcBef>
            </a:pPr>
            <a:r>
              <a:rPr lang="en-US" sz="2000" dirty="0"/>
              <a:t>Auto Scaling Functionality check - Demo</a:t>
            </a:r>
          </a:p>
          <a:p>
            <a:pPr marL="696912" indent="-342900" algn="just">
              <a:spcBef>
                <a:spcPts val="600"/>
              </a:spcBef>
              <a:buFont typeface="Arial" panose="020B0604020202020204" pitchFamily="34" charset="0"/>
              <a:buChar char="•"/>
            </a:pPr>
            <a:r>
              <a:rPr lang="en-US" sz="2000" dirty="0"/>
              <a:t>To check auto scaling functionality we will terminate our running EC2 instance.</a:t>
            </a:r>
          </a:p>
          <a:p>
            <a:pPr marL="696912" indent="-342900" algn="just">
              <a:spcBef>
                <a:spcPts val="600"/>
              </a:spcBef>
              <a:buFont typeface="Arial" panose="020B0604020202020204" pitchFamily="34" charset="0"/>
              <a:buChar char="•"/>
            </a:pPr>
            <a:r>
              <a:rPr lang="en-US" sz="2000" dirty="0"/>
              <a:t>We can see the terminated instance in Row 2 and  automatically a new instance with the default parameters will be created as seen on Row 1.</a:t>
            </a:r>
          </a:p>
          <a:p>
            <a:pPr marL="696912" indent="-342900" algn="just">
              <a:spcBef>
                <a:spcPts val="600"/>
              </a:spcBef>
              <a:buFont typeface="Arial" panose="020B0604020202020204" pitchFamily="34" charset="0"/>
              <a:buChar char="•"/>
            </a:pPr>
            <a:r>
              <a:rPr lang="en-US" sz="2000" dirty="0"/>
              <a:t>This means that there is always at least one instance will be in running status.</a:t>
            </a: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endParaRPr lang="en-US" sz="2000" dirty="0">
              <a:solidFill>
                <a:srgbClr val="0070C0"/>
              </a:solidFill>
              <a:latin typeface="Aharoni" panose="02010803020104030203" pitchFamily="2" charset="-79"/>
              <a:ea typeface="Segoe UI Emoji" panose="020B0502040204020203" pitchFamily="34" charset="0"/>
              <a:cs typeface="Aharoni" panose="02010803020104030203" pitchFamily="2" charset="-79"/>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 xmlns:a16="http://schemas.microsoft.com/office/drawing/2014/main" id="{C21DC696-F58A-4F4C-AB7D-36DC710E72C4}"/>
              </a:ext>
            </a:extLst>
          </p:cNvPr>
          <p:cNvPicPr>
            <a:picLocks noChangeAspect="1"/>
          </p:cNvPicPr>
          <p:nvPr/>
        </p:nvPicPr>
        <p:blipFill>
          <a:blip r:embed="rId3"/>
          <a:stretch>
            <a:fillRect/>
          </a:stretch>
        </p:blipFill>
        <p:spPr>
          <a:xfrm>
            <a:off x="5940532" y="693676"/>
            <a:ext cx="6251467" cy="5731672"/>
          </a:xfrm>
          <a:prstGeom prst="rect">
            <a:avLst/>
          </a:prstGeom>
        </p:spPr>
      </p:pic>
    </p:spTree>
    <p:extLst>
      <p:ext uri="{BB962C8B-B14F-4D97-AF65-F5344CB8AC3E}">
        <p14:creationId xmlns:p14="http://schemas.microsoft.com/office/powerpoint/2010/main" val="1669467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 xmlns:a16="http://schemas.microsoft.com/office/drawing/2014/main" id="{4E8195FB-12FA-4B74-8B97-0A1BC8B4EABA}"/>
              </a:ext>
            </a:extLst>
          </p:cNvPr>
          <p:cNvSpPr>
            <a:spLocks noGrp="1"/>
          </p:cNvSpPr>
          <p:nvPr>
            <p:ph type="title"/>
          </p:nvPr>
        </p:nvSpPr>
        <p:spPr>
          <a:xfrm>
            <a:off x="838200" y="1"/>
            <a:ext cx="10515600" cy="617765"/>
          </a:xfrm>
        </p:spPr>
        <p:txBody>
          <a:bodyPr>
            <a:normAutofit fontScale="90000"/>
          </a:bodyPr>
          <a:lstStyle/>
          <a:p>
            <a:r>
              <a:rPr lang="en-GB" dirty="0"/>
              <a:t>AWS Lambda</a:t>
            </a:r>
          </a:p>
        </p:txBody>
      </p:sp>
      <p:sp>
        <p:nvSpPr>
          <p:cNvPr id="5" name="Content Placeholder 4">
            <a:extLst>
              <a:ext uri="{FF2B5EF4-FFF2-40B4-BE49-F238E27FC236}">
                <a16:creationId xmlns="" xmlns:a16="http://schemas.microsoft.com/office/drawing/2014/main" id="{79F39402-A8E4-40DB-B42A-A39657432B03}"/>
              </a:ext>
            </a:extLst>
          </p:cNvPr>
          <p:cNvSpPr>
            <a:spLocks noGrp="1"/>
          </p:cNvSpPr>
          <p:nvPr>
            <p:ph idx="1"/>
          </p:nvPr>
        </p:nvSpPr>
        <p:spPr>
          <a:xfrm>
            <a:off x="838199" y="981905"/>
            <a:ext cx="11269929" cy="5455715"/>
          </a:xfrm>
        </p:spPr>
        <p:txBody>
          <a:bodyPr>
            <a:normAutofit/>
          </a:bodyPr>
          <a:lstStyle/>
          <a:p>
            <a:r>
              <a:rPr lang="en-US" sz="2000" b="0" i="0" dirty="0">
                <a:solidFill>
                  <a:srgbClr val="16191F"/>
                </a:solidFill>
                <a:effectLst/>
              </a:rPr>
              <a:t>AWS Lambda is a compute service that lets you run code without provisioning or managing servers.</a:t>
            </a:r>
          </a:p>
          <a:p>
            <a:r>
              <a:rPr lang="en-US" sz="2000" b="0" i="0" dirty="0">
                <a:solidFill>
                  <a:srgbClr val="16191F"/>
                </a:solidFill>
                <a:effectLst/>
              </a:rPr>
              <a:t>Lambda runs your code on a high-availability compute infrastructure and performs all of the administration of the compute resources, including server and operating system maintenance, capacity provisioning and automatic scaling, and logging.</a:t>
            </a:r>
          </a:p>
          <a:p>
            <a:r>
              <a:rPr lang="en-US" sz="2000" b="0" i="0" dirty="0">
                <a:solidFill>
                  <a:srgbClr val="16191F"/>
                </a:solidFill>
                <a:effectLst/>
              </a:rPr>
              <a:t>With Lambda, all you need to do is supply your code in one of the language runtimes that Lambda supports.</a:t>
            </a:r>
          </a:p>
          <a:p>
            <a:r>
              <a:rPr lang="en-US" sz="2000" dirty="0"/>
              <a:t>The Lambda service runs your function only when needed and scales automatically. You only pay for the compute time that you consume—there is no charge when your code is not running.</a:t>
            </a:r>
            <a:endParaRPr lang="en-GB" sz="2000" dirty="0"/>
          </a:p>
        </p:txBody>
      </p:sp>
      <p:pic>
        <p:nvPicPr>
          <p:cNvPr id="10" name="Picture 9">
            <a:extLst>
              <a:ext uri="{FF2B5EF4-FFF2-40B4-BE49-F238E27FC236}">
                <a16:creationId xmlns="" xmlns:a16="http://schemas.microsoft.com/office/drawing/2014/main" id="{A3BB0EF5-C424-4BBF-88FE-B668DF699656}"/>
              </a:ext>
            </a:extLst>
          </p:cNvPr>
          <p:cNvPicPr>
            <a:picLocks noChangeAspect="1"/>
          </p:cNvPicPr>
          <p:nvPr/>
        </p:nvPicPr>
        <p:blipFill>
          <a:blip r:embed="rId3"/>
          <a:stretch>
            <a:fillRect/>
          </a:stretch>
        </p:blipFill>
        <p:spPr>
          <a:xfrm>
            <a:off x="3909213" y="3879456"/>
            <a:ext cx="5449579" cy="2846393"/>
          </a:xfrm>
          <a:prstGeom prst="rect">
            <a:avLst/>
          </a:prstGeom>
        </p:spPr>
      </p:pic>
    </p:spTree>
    <p:extLst>
      <p:ext uri="{BB962C8B-B14F-4D97-AF65-F5344CB8AC3E}">
        <p14:creationId xmlns:p14="http://schemas.microsoft.com/office/powerpoint/2010/main" val="1685503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9" name="TextBox 8">
            <a:extLst>
              <a:ext uri="{FF2B5EF4-FFF2-40B4-BE49-F238E27FC236}">
                <a16:creationId xmlns="" xmlns:a16="http://schemas.microsoft.com/office/drawing/2014/main" id="{AB7C1106-55FF-B123-C2C3-3C5D24D91B30}"/>
              </a:ext>
            </a:extLst>
          </p:cNvPr>
          <p:cNvSpPr txBox="1"/>
          <p:nvPr/>
        </p:nvSpPr>
        <p:spPr>
          <a:xfrm>
            <a:off x="506674" y="757644"/>
            <a:ext cx="5249750" cy="3093154"/>
          </a:xfrm>
          <a:prstGeom prst="rect">
            <a:avLst/>
          </a:prstGeom>
          <a:noFill/>
        </p:spPr>
        <p:txBody>
          <a:bodyPr wrap="square">
            <a:spAutoFit/>
          </a:bodyPr>
          <a:lstStyle/>
          <a:p>
            <a:pPr marL="696912" indent="-342900" algn="just">
              <a:spcBef>
                <a:spcPts val="600"/>
              </a:spcBef>
              <a:buFont typeface="Arial" panose="020B0604020202020204" pitchFamily="34" charset="0"/>
              <a:buChar char="•"/>
            </a:pPr>
            <a:r>
              <a:rPr lang="en-US" sz="2000" dirty="0"/>
              <a:t>In AWS search for AWS Lambda service</a:t>
            </a:r>
          </a:p>
          <a:p>
            <a:pPr marL="696912" indent="-342900" algn="just">
              <a:spcBef>
                <a:spcPts val="600"/>
              </a:spcBef>
              <a:buFont typeface="Arial" panose="020B0604020202020204" pitchFamily="34" charset="0"/>
              <a:buChar char="•"/>
            </a:pPr>
            <a:r>
              <a:rPr lang="en-US" sz="2000" dirty="0"/>
              <a:t>In this page check for How it Works tab select a language as Node.js we can find a pre loaded program here click on Run button </a:t>
            </a:r>
          </a:p>
          <a:p>
            <a:pPr marL="696912" indent="-342900" algn="just">
              <a:spcBef>
                <a:spcPts val="600"/>
              </a:spcBef>
              <a:buFont typeface="Arial" panose="020B0604020202020204" pitchFamily="34" charset="0"/>
              <a:buChar char="•"/>
            </a:pPr>
            <a:r>
              <a:rPr lang="en-US" sz="2000" dirty="0"/>
              <a:t>As a result of this program we can get output as “Hello from Lambda!”</a:t>
            </a:r>
          </a:p>
          <a:p>
            <a:pPr marL="696912" indent="-342900" algn="just">
              <a:spcBef>
                <a:spcPts val="600"/>
              </a:spcBef>
              <a:buFont typeface="Arial" panose="020B0604020202020204" pitchFamily="34" charset="0"/>
              <a:buChar char="•"/>
            </a:pPr>
            <a:r>
              <a:rPr lang="en-US" sz="2000" dirty="0"/>
              <a:t>Now Click on Create a function tab. </a:t>
            </a:r>
          </a:p>
          <a:p>
            <a:endParaRPr lang="en-US" sz="2000" dirty="0">
              <a:solidFill>
                <a:srgbClr val="0070C0"/>
              </a:solidFill>
              <a:latin typeface="Aharoni" panose="02010803020104030203" pitchFamily="2" charset="-79"/>
              <a:ea typeface="Segoe UI Emoji" panose="020B0502040204020203" pitchFamily="34" charset="0"/>
              <a:cs typeface="Aharoni" panose="02010803020104030203" pitchFamily="2" charset="-79"/>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 xmlns:a16="http://schemas.microsoft.com/office/drawing/2014/main" id="{8EEBE9D8-1E3E-4375-8026-15B8923FD019}"/>
              </a:ext>
            </a:extLst>
          </p:cNvPr>
          <p:cNvSpPr>
            <a:spLocks noGrp="1"/>
          </p:cNvSpPr>
          <p:nvPr>
            <p:ph type="title"/>
          </p:nvPr>
        </p:nvSpPr>
        <p:spPr>
          <a:xfrm>
            <a:off x="389107" y="1"/>
            <a:ext cx="10964693" cy="663484"/>
          </a:xfrm>
        </p:spPr>
        <p:txBody>
          <a:bodyPr>
            <a:normAutofit/>
          </a:bodyPr>
          <a:lstStyle/>
          <a:p>
            <a:r>
              <a:rPr lang="en-GB" sz="4000" dirty="0"/>
              <a:t>Deploying Lambda Function</a:t>
            </a:r>
          </a:p>
        </p:txBody>
      </p:sp>
      <p:pic>
        <p:nvPicPr>
          <p:cNvPr id="7" name="Picture 6">
            <a:extLst>
              <a:ext uri="{FF2B5EF4-FFF2-40B4-BE49-F238E27FC236}">
                <a16:creationId xmlns="" xmlns:a16="http://schemas.microsoft.com/office/drawing/2014/main" id="{36FF2BB8-216F-47DC-9B06-BC220BB572CF}"/>
              </a:ext>
            </a:extLst>
          </p:cNvPr>
          <p:cNvPicPr>
            <a:picLocks noChangeAspect="1"/>
          </p:cNvPicPr>
          <p:nvPr/>
        </p:nvPicPr>
        <p:blipFill>
          <a:blip r:embed="rId3"/>
          <a:stretch>
            <a:fillRect/>
          </a:stretch>
        </p:blipFill>
        <p:spPr>
          <a:xfrm>
            <a:off x="5940531" y="693676"/>
            <a:ext cx="6198282" cy="5997949"/>
          </a:xfrm>
          <a:prstGeom prst="rect">
            <a:avLst/>
          </a:prstGeom>
        </p:spPr>
      </p:pic>
    </p:spTree>
    <p:extLst>
      <p:ext uri="{BB962C8B-B14F-4D97-AF65-F5344CB8AC3E}">
        <p14:creationId xmlns:p14="http://schemas.microsoft.com/office/powerpoint/2010/main" val="3012381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9" name="TextBox 8">
            <a:extLst>
              <a:ext uri="{FF2B5EF4-FFF2-40B4-BE49-F238E27FC236}">
                <a16:creationId xmlns="" xmlns:a16="http://schemas.microsoft.com/office/drawing/2014/main" id="{AB7C1106-55FF-B123-C2C3-3C5D24D91B30}"/>
              </a:ext>
            </a:extLst>
          </p:cNvPr>
          <p:cNvSpPr txBox="1"/>
          <p:nvPr/>
        </p:nvSpPr>
        <p:spPr>
          <a:xfrm>
            <a:off x="775814" y="927308"/>
            <a:ext cx="5158581" cy="3477875"/>
          </a:xfrm>
          <a:prstGeom prst="rect">
            <a:avLst/>
          </a:prstGeom>
          <a:noFill/>
        </p:spPr>
        <p:txBody>
          <a:bodyPr wrap="square">
            <a:spAutoFit/>
          </a:bodyPr>
          <a:lstStyle/>
          <a:p>
            <a:pPr marL="696912" indent="-342900" algn="just">
              <a:spcBef>
                <a:spcPts val="600"/>
              </a:spcBef>
            </a:pPr>
            <a:r>
              <a:rPr lang="en-US" sz="2000" dirty="0"/>
              <a:t>Step1:</a:t>
            </a:r>
          </a:p>
          <a:p>
            <a:pPr marL="342900" indent="-342900">
              <a:buFont typeface="Arial" panose="020B0604020202020204" pitchFamily="34" charset="0"/>
              <a:buChar char="•"/>
            </a:pPr>
            <a:r>
              <a:rPr lang="en-US" sz="2000" dirty="0">
                <a:ea typeface="Segoe UI Emoji" panose="020B0502040204020203" pitchFamily="34" charset="0"/>
                <a:cs typeface="Aharoni" panose="02010803020104030203" pitchFamily="2" charset="-79"/>
              </a:rPr>
              <a:t>In Create function tab select Use a blueprint to build a Lambda application from sample code and configuration presets for common use cases.</a:t>
            </a:r>
          </a:p>
          <a:p>
            <a:pPr marL="342900" indent="-342900">
              <a:buFont typeface="Arial" panose="020B0604020202020204" pitchFamily="34" charset="0"/>
              <a:buChar char="•"/>
            </a:pPr>
            <a:r>
              <a:rPr lang="en-US" sz="2000" dirty="0">
                <a:ea typeface="Segoe UI Emoji" panose="020B0502040204020203" pitchFamily="34" charset="0"/>
                <a:cs typeface="Aharoni" panose="02010803020104030203" pitchFamily="2" charset="-79"/>
              </a:rPr>
              <a:t>Blueprint name select as default Hello world function nodejs.</a:t>
            </a:r>
          </a:p>
          <a:p>
            <a:pPr marL="342900" indent="-342900">
              <a:buFont typeface="Arial" panose="020B0604020202020204" pitchFamily="34" charset="0"/>
              <a:buChar char="•"/>
            </a:pPr>
            <a:r>
              <a:rPr lang="en-US" sz="2000" dirty="0">
                <a:ea typeface="Segoe UI Emoji" panose="020B0502040204020203" pitchFamily="34" charset="0"/>
                <a:cs typeface="Aharoni" panose="02010803020104030203" pitchFamily="2" charset="-79"/>
              </a:rPr>
              <a:t>In Function name tab enter a name that describe the purpose as mylambdademo.</a:t>
            </a:r>
          </a:p>
          <a:p>
            <a:pPr marL="342900" indent="-342900">
              <a:buFont typeface="Arial" panose="020B0604020202020204" pitchFamily="34" charset="0"/>
              <a:buChar char="•"/>
            </a:pPr>
            <a:r>
              <a:rPr lang="en-US" sz="2000" dirty="0">
                <a:ea typeface="Segoe UI Emoji" panose="020B0502040204020203" pitchFamily="34" charset="0"/>
                <a:cs typeface="Aharoni" panose="02010803020104030203" pitchFamily="2" charset="-79"/>
              </a:rPr>
              <a:t>In Execution role select as default Create a new role with basic Lambda permission.</a:t>
            </a: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 xmlns:a16="http://schemas.microsoft.com/office/drawing/2014/main" id="{FCCCEB9C-E512-4991-96A6-BD78806DF46D}"/>
              </a:ext>
            </a:extLst>
          </p:cNvPr>
          <p:cNvPicPr>
            <a:picLocks noChangeAspect="1"/>
          </p:cNvPicPr>
          <p:nvPr/>
        </p:nvPicPr>
        <p:blipFill>
          <a:blip r:embed="rId3"/>
          <a:stretch>
            <a:fillRect/>
          </a:stretch>
        </p:blipFill>
        <p:spPr>
          <a:xfrm>
            <a:off x="5989627" y="663485"/>
            <a:ext cx="6202373" cy="5749590"/>
          </a:xfrm>
          <a:prstGeom prst="rect">
            <a:avLst/>
          </a:prstGeom>
        </p:spPr>
      </p:pic>
    </p:spTree>
    <p:extLst>
      <p:ext uri="{BB962C8B-B14F-4D97-AF65-F5344CB8AC3E}">
        <p14:creationId xmlns:p14="http://schemas.microsoft.com/office/powerpoint/2010/main" val="2751178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9" name="TextBox 8">
            <a:extLst>
              <a:ext uri="{FF2B5EF4-FFF2-40B4-BE49-F238E27FC236}">
                <a16:creationId xmlns="" xmlns:a16="http://schemas.microsoft.com/office/drawing/2014/main" id="{AB7C1106-55FF-B123-C2C3-3C5D24D91B30}"/>
              </a:ext>
            </a:extLst>
          </p:cNvPr>
          <p:cNvSpPr txBox="1"/>
          <p:nvPr/>
        </p:nvSpPr>
        <p:spPr>
          <a:xfrm>
            <a:off x="506673" y="757644"/>
            <a:ext cx="5744797" cy="2477601"/>
          </a:xfrm>
          <a:prstGeom prst="rect">
            <a:avLst/>
          </a:prstGeom>
          <a:noFill/>
        </p:spPr>
        <p:txBody>
          <a:bodyPr wrap="square">
            <a:spAutoFit/>
          </a:bodyPr>
          <a:lstStyle/>
          <a:p>
            <a:pPr marL="354012" algn="just">
              <a:spcBef>
                <a:spcPts val="600"/>
              </a:spcBef>
            </a:pPr>
            <a:r>
              <a:rPr lang="en-US" sz="2000" dirty="0"/>
              <a:t>Step2:</a:t>
            </a:r>
          </a:p>
          <a:p>
            <a:pPr marL="696912" indent="-342900" algn="just">
              <a:spcBef>
                <a:spcPts val="600"/>
              </a:spcBef>
              <a:buFont typeface="Arial" panose="020B0604020202020204" pitchFamily="34" charset="0"/>
              <a:buChar char="•"/>
            </a:pPr>
            <a:r>
              <a:rPr lang="en-US" sz="2000" dirty="0"/>
              <a:t>Once we scold down we can find preconfigured code as we have chosen blueprint option.</a:t>
            </a:r>
          </a:p>
          <a:p>
            <a:pPr marL="696912" indent="-342900" algn="just">
              <a:spcBef>
                <a:spcPts val="600"/>
              </a:spcBef>
              <a:buFont typeface="Arial" panose="020B0604020202020204" pitchFamily="34" charset="0"/>
              <a:buChar char="•"/>
            </a:pPr>
            <a:r>
              <a:rPr lang="en-US" sz="2000" dirty="0"/>
              <a:t>Click on Create Function tab.</a:t>
            </a: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endParaRPr lang="en-US" sz="2000" dirty="0">
              <a:solidFill>
                <a:srgbClr val="0070C0"/>
              </a:solidFill>
              <a:latin typeface="Aharoni" panose="02010803020104030203" pitchFamily="2" charset="-79"/>
              <a:ea typeface="Segoe UI Emoji" panose="020B0502040204020203" pitchFamily="34" charset="0"/>
              <a:cs typeface="Aharoni" panose="02010803020104030203" pitchFamily="2" charset="-79"/>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 xmlns:a16="http://schemas.microsoft.com/office/drawing/2014/main" id="{4049FB4D-2C48-40FB-A976-7595D08A6B2F}"/>
              </a:ext>
            </a:extLst>
          </p:cNvPr>
          <p:cNvPicPr>
            <a:picLocks noChangeAspect="1"/>
          </p:cNvPicPr>
          <p:nvPr/>
        </p:nvPicPr>
        <p:blipFill>
          <a:blip r:embed="rId3"/>
          <a:stretch>
            <a:fillRect/>
          </a:stretch>
        </p:blipFill>
        <p:spPr>
          <a:xfrm>
            <a:off x="6251470" y="693676"/>
            <a:ext cx="5940530" cy="6014807"/>
          </a:xfrm>
          <a:prstGeom prst="rect">
            <a:avLst/>
          </a:prstGeom>
        </p:spPr>
      </p:pic>
    </p:spTree>
    <p:extLst>
      <p:ext uri="{BB962C8B-B14F-4D97-AF65-F5344CB8AC3E}">
        <p14:creationId xmlns:p14="http://schemas.microsoft.com/office/powerpoint/2010/main" val="4066587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9" name="TextBox 8">
            <a:extLst>
              <a:ext uri="{FF2B5EF4-FFF2-40B4-BE49-F238E27FC236}">
                <a16:creationId xmlns="" xmlns:a16="http://schemas.microsoft.com/office/drawing/2014/main" id="{AB7C1106-55FF-B123-C2C3-3C5D24D91B30}"/>
              </a:ext>
            </a:extLst>
          </p:cNvPr>
          <p:cNvSpPr txBox="1"/>
          <p:nvPr/>
        </p:nvSpPr>
        <p:spPr>
          <a:xfrm>
            <a:off x="506673" y="757644"/>
            <a:ext cx="5744797" cy="3554819"/>
          </a:xfrm>
          <a:prstGeom prst="rect">
            <a:avLst/>
          </a:prstGeom>
          <a:noFill/>
        </p:spPr>
        <p:txBody>
          <a:bodyPr wrap="square">
            <a:spAutoFit/>
          </a:bodyPr>
          <a:lstStyle/>
          <a:p>
            <a:pPr marL="354012" algn="just">
              <a:spcBef>
                <a:spcPts val="600"/>
              </a:spcBef>
            </a:pPr>
            <a:endParaRPr lang="en-US" sz="2000" dirty="0"/>
          </a:p>
          <a:p>
            <a:pPr marL="696912" indent="-342900" algn="just">
              <a:spcBef>
                <a:spcPts val="600"/>
              </a:spcBef>
              <a:buFont typeface="Arial" panose="020B0604020202020204" pitchFamily="34" charset="0"/>
              <a:buChar char="•"/>
            </a:pPr>
            <a:r>
              <a:rPr lang="en-US" sz="2000" dirty="0"/>
              <a:t>As we can see we have successfully create the function mylambdademo.</a:t>
            </a:r>
          </a:p>
          <a:p>
            <a:pPr marL="696912" indent="-342900" algn="just">
              <a:spcBef>
                <a:spcPts val="600"/>
              </a:spcBef>
              <a:buFont typeface="Arial" panose="020B0604020202020204" pitchFamily="34" charset="0"/>
              <a:buChar char="•"/>
            </a:pPr>
            <a:r>
              <a:rPr lang="en-US" sz="2000" dirty="0"/>
              <a:t>In index.js tab we can see preconfigured nodejs code.</a:t>
            </a:r>
          </a:p>
          <a:p>
            <a:pPr marL="696912" indent="-342900" algn="just">
              <a:spcBef>
                <a:spcPts val="600"/>
              </a:spcBef>
              <a:buFont typeface="Arial" panose="020B0604020202020204" pitchFamily="34" charset="0"/>
              <a:buChar char="•"/>
            </a:pPr>
            <a:r>
              <a:rPr lang="en-US" sz="2000" dirty="0"/>
              <a:t>Now we click on Test button to configure a test event.</a:t>
            </a:r>
          </a:p>
          <a:p>
            <a:pPr marL="354012" algn="just">
              <a:spcBef>
                <a:spcPts val="600"/>
              </a:spcBef>
            </a:pPr>
            <a:endParaRPr lang="en-US" sz="2000" dirty="0"/>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endParaRPr lang="en-US" sz="2000" dirty="0">
              <a:solidFill>
                <a:srgbClr val="0070C0"/>
              </a:solidFill>
              <a:latin typeface="Aharoni" panose="02010803020104030203" pitchFamily="2" charset="-79"/>
              <a:ea typeface="Segoe UI Emoji" panose="020B0502040204020203" pitchFamily="34" charset="0"/>
              <a:cs typeface="Aharoni" panose="02010803020104030203" pitchFamily="2" charset="-79"/>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 xmlns:a16="http://schemas.microsoft.com/office/drawing/2014/main" id="{8FCA801B-C3A0-450B-91B7-6B1767008B14}"/>
              </a:ext>
            </a:extLst>
          </p:cNvPr>
          <p:cNvPicPr>
            <a:picLocks noChangeAspect="1"/>
          </p:cNvPicPr>
          <p:nvPr/>
        </p:nvPicPr>
        <p:blipFill>
          <a:blip r:embed="rId3"/>
          <a:stretch>
            <a:fillRect/>
          </a:stretch>
        </p:blipFill>
        <p:spPr>
          <a:xfrm>
            <a:off x="6251470" y="689871"/>
            <a:ext cx="5940530" cy="5886187"/>
          </a:xfrm>
          <a:prstGeom prst="rect">
            <a:avLst/>
          </a:prstGeom>
        </p:spPr>
      </p:pic>
    </p:spTree>
    <p:extLst>
      <p:ext uri="{BB962C8B-B14F-4D97-AF65-F5344CB8AC3E}">
        <p14:creationId xmlns:p14="http://schemas.microsoft.com/office/powerpoint/2010/main" val="4232532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 xmlns:a16="http://schemas.microsoft.com/office/drawing/2014/main" id="{AED0A113-A837-4BC6-A396-332B74AE41AF}"/>
              </a:ext>
            </a:extLst>
          </p:cNvPr>
          <p:cNvSpPr>
            <a:spLocks noGrp="1"/>
          </p:cNvSpPr>
          <p:nvPr>
            <p:ph type="title"/>
          </p:nvPr>
        </p:nvSpPr>
        <p:spPr>
          <a:xfrm>
            <a:off x="838200" y="0"/>
            <a:ext cx="10515600" cy="681038"/>
          </a:xfrm>
        </p:spPr>
        <p:txBody>
          <a:bodyPr>
            <a:normAutofit fontScale="90000"/>
          </a:bodyPr>
          <a:lstStyle/>
          <a:p>
            <a:r>
              <a:rPr lang="en-GB" b="0" i="0" dirty="0">
                <a:solidFill>
                  <a:srgbClr val="16191F"/>
                </a:solidFill>
                <a:effectLst/>
                <a:latin typeface="Amazon Ember"/>
              </a:rPr>
              <a:t/>
            </a:r>
            <a:br>
              <a:rPr lang="en-GB" b="0" i="0" dirty="0">
                <a:solidFill>
                  <a:srgbClr val="16191F"/>
                </a:solidFill>
                <a:effectLst/>
                <a:latin typeface="Amazon Ember"/>
              </a:rPr>
            </a:br>
            <a:r>
              <a:rPr lang="en-GB" b="0" i="0" dirty="0">
                <a:solidFill>
                  <a:srgbClr val="16191F"/>
                </a:solidFill>
                <a:effectLst/>
                <a:latin typeface="Amazon Ember"/>
              </a:rPr>
              <a:t>Instances and AMIs</a:t>
            </a:r>
            <a:br>
              <a:rPr lang="en-GB" b="0" i="0" dirty="0">
                <a:solidFill>
                  <a:srgbClr val="16191F"/>
                </a:solidFill>
                <a:effectLst/>
                <a:latin typeface="Amazon Ember"/>
              </a:rPr>
            </a:br>
            <a:endParaRPr lang="en-GB" dirty="0"/>
          </a:p>
        </p:txBody>
      </p:sp>
      <p:sp>
        <p:nvSpPr>
          <p:cNvPr id="4" name="Content Placeholder 3">
            <a:extLst>
              <a:ext uri="{FF2B5EF4-FFF2-40B4-BE49-F238E27FC236}">
                <a16:creationId xmlns="" xmlns:a16="http://schemas.microsoft.com/office/drawing/2014/main" id="{F2267F6C-C979-4EFF-8119-C26B0DF642FB}"/>
              </a:ext>
            </a:extLst>
          </p:cNvPr>
          <p:cNvSpPr>
            <a:spLocks noGrp="1"/>
          </p:cNvSpPr>
          <p:nvPr>
            <p:ph idx="1"/>
          </p:nvPr>
        </p:nvSpPr>
        <p:spPr>
          <a:xfrm>
            <a:off x="838200" y="663485"/>
            <a:ext cx="10515600" cy="6028140"/>
          </a:xfrm>
        </p:spPr>
        <p:txBody>
          <a:bodyPr>
            <a:normAutofit/>
          </a:bodyPr>
          <a:lstStyle/>
          <a:p>
            <a:r>
              <a:rPr lang="en-US" sz="2000" dirty="0"/>
              <a:t>An Amazon Machine Image (AMI) is a template that contains a software configuration (for example, an operating system, an application server, and applications). From an AMI, you launch an instance, which is a copy of the AMI running as a virtual server in the cloud. You can launch multiple instances of an AMI, as shown in the following figure</a:t>
            </a:r>
            <a:r>
              <a:rPr lang="en-US" sz="2400" dirty="0"/>
              <a:t>.</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000" dirty="0"/>
              <a:t>Your instances keep running until you stop, hibernate, or terminate them, or until they fail. If an instance fails, you can launch a new one from the AMI.</a:t>
            </a:r>
          </a:p>
          <a:p>
            <a:pPr marL="0" indent="0">
              <a:buNone/>
            </a:pPr>
            <a:endParaRPr lang="en-GB" sz="2400" dirty="0"/>
          </a:p>
        </p:txBody>
      </p:sp>
      <p:pic>
        <p:nvPicPr>
          <p:cNvPr id="7" name="Picture 6">
            <a:extLst>
              <a:ext uri="{FF2B5EF4-FFF2-40B4-BE49-F238E27FC236}">
                <a16:creationId xmlns="" xmlns:a16="http://schemas.microsoft.com/office/drawing/2014/main" id="{3638F03D-80C7-4215-96CB-62736F322CBC}"/>
              </a:ext>
            </a:extLst>
          </p:cNvPr>
          <p:cNvPicPr>
            <a:picLocks noChangeAspect="1"/>
          </p:cNvPicPr>
          <p:nvPr/>
        </p:nvPicPr>
        <p:blipFill>
          <a:blip r:embed="rId3"/>
          <a:stretch>
            <a:fillRect/>
          </a:stretch>
        </p:blipFill>
        <p:spPr>
          <a:xfrm>
            <a:off x="3498656" y="1898248"/>
            <a:ext cx="3432252" cy="2881175"/>
          </a:xfrm>
          <a:prstGeom prst="rect">
            <a:avLst/>
          </a:prstGeom>
        </p:spPr>
      </p:pic>
    </p:spTree>
    <p:extLst>
      <p:ext uri="{BB962C8B-B14F-4D97-AF65-F5344CB8AC3E}">
        <p14:creationId xmlns:p14="http://schemas.microsoft.com/office/powerpoint/2010/main" val="3482873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9" name="TextBox 8">
            <a:extLst>
              <a:ext uri="{FF2B5EF4-FFF2-40B4-BE49-F238E27FC236}">
                <a16:creationId xmlns="" xmlns:a16="http://schemas.microsoft.com/office/drawing/2014/main" id="{AB7C1106-55FF-B123-C2C3-3C5D24D91B30}"/>
              </a:ext>
            </a:extLst>
          </p:cNvPr>
          <p:cNvSpPr txBox="1"/>
          <p:nvPr/>
        </p:nvSpPr>
        <p:spPr>
          <a:xfrm>
            <a:off x="506673" y="757644"/>
            <a:ext cx="5744797" cy="2939266"/>
          </a:xfrm>
          <a:prstGeom prst="rect">
            <a:avLst/>
          </a:prstGeom>
          <a:noFill/>
        </p:spPr>
        <p:txBody>
          <a:bodyPr wrap="square">
            <a:spAutoFit/>
          </a:bodyPr>
          <a:lstStyle/>
          <a:p>
            <a:pPr marL="354012" algn="just">
              <a:spcBef>
                <a:spcPts val="600"/>
              </a:spcBef>
            </a:pPr>
            <a:r>
              <a:rPr lang="en-US" sz="2000" dirty="0"/>
              <a:t>Step3:</a:t>
            </a:r>
          </a:p>
          <a:p>
            <a:pPr marL="696912" indent="-342900" algn="just">
              <a:spcBef>
                <a:spcPts val="600"/>
              </a:spcBef>
              <a:buFont typeface="Arial" panose="020B0604020202020204" pitchFamily="34" charset="0"/>
              <a:buChar char="•"/>
            </a:pPr>
            <a:r>
              <a:rPr lang="en-US" sz="2000" dirty="0"/>
              <a:t>In test event action select as Create new event.</a:t>
            </a:r>
          </a:p>
          <a:p>
            <a:pPr marL="696912" indent="-342900" algn="just">
              <a:spcBef>
                <a:spcPts val="600"/>
              </a:spcBef>
              <a:buFont typeface="Arial" panose="020B0604020202020204" pitchFamily="34" charset="0"/>
              <a:buChar char="•"/>
            </a:pPr>
            <a:r>
              <a:rPr lang="en-US" sz="2000" dirty="0"/>
              <a:t>Type event name as </a:t>
            </a:r>
            <a:r>
              <a:rPr lang="en-US" sz="2000" dirty="0" err="1"/>
              <a:t>mylambda</a:t>
            </a:r>
            <a:endParaRPr lang="en-US" sz="2000" dirty="0"/>
          </a:p>
          <a:p>
            <a:pPr marL="696912" indent="-342900" algn="just">
              <a:spcBef>
                <a:spcPts val="600"/>
              </a:spcBef>
              <a:buFont typeface="Arial" panose="020B0604020202020204" pitchFamily="34" charset="0"/>
              <a:buChar char="•"/>
            </a:pPr>
            <a:r>
              <a:rPr lang="en-US" sz="2000" dirty="0"/>
              <a:t>For Event sharing settings we will select default as Private.</a:t>
            </a:r>
          </a:p>
          <a:p>
            <a:pPr marL="696912" indent="-342900" algn="just">
              <a:spcBef>
                <a:spcPts val="600"/>
              </a:spcBef>
              <a:buFont typeface="Arial" panose="020B0604020202020204" pitchFamily="34" charset="0"/>
              <a:buChar char="•"/>
            </a:pPr>
            <a:r>
              <a:rPr lang="en-US" sz="2000" dirty="0"/>
              <a:t>Click on Save button.</a:t>
            </a: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endParaRPr lang="en-US" sz="2000" dirty="0">
              <a:solidFill>
                <a:srgbClr val="0070C0"/>
              </a:solidFill>
              <a:latin typeface="Aharoni" panose="02010803020104030203" pitchFamily="2" charset="-79"/>
              <a:ea typeface="Segoe UI Emoji" panose="020B0502040204020203" pitchFamily="34" charset="0"/>
              <a:cs typeface="Aharoni" panose="02010803020104030203" pitchFamily="2" charset="-79"/>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 xmlns:a16="http://schemas.microsoft.com/office/drawing/2014/main" id="{484E75AE-28D4-4142-B85D-66E8AA87930C}"/>
              </a:ext>
            </a:extLst>
          </p:cNvPr>
          <p:cNvPicPr>
            <a:picLocks noChangeAspect="1"/>
          </p:cNvPicPr>
          <p:nvPr/>
        </p:nvPicPr>
        <p:blipFill>
          <a:blip r:embed="rId3"/>
          <a:stretch>
            <a:fillRect/>
          </a:stretch>
        </p:blipFill>
        <p:spPr>
          <a:xfrm>
            <a:off x="6251469" y="854689"/>
            <a:ext cx="5838249" cy="5705671"/>
          </a:xfrm>
          <a:prstGeom prst="rect">
            <a:avLst/>
          </a:prstGeom>
        </p:spPr>
      </p:pic>
    </p:spTree>
    <p:extLst>
      <p:ext uri="{BB962C8B-B14F-4D97-AF65-F5344CB8AC3E}">
        <p14:creationId xmlns:p14="http://schemas.microsoft.com/office/powerpoint/2010/main" val="1048837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9" name="TextBox 8">
            <a:extLst>
              <a:ext uri="{FF2B5EF4-FFF2-40B4-BE49-F238E27FC236}">
                <a16:creationId xmlns="" xmlns:a16="http://schemas.microsoft.com/office/drawing/2014/main" id="{AB7C1106-55FF-B123-C2C3-3C5D24D91B30}"/>
              </a:ext>
            </a:extLst>
          </p:cNvPr>
          <p:cNvSpPr txBox="1"/>
          <p:nvPr/>
        </p:nvSpPr>
        <p:spPr>
          <a:xfrm>
            <a:off x="506673" y="757644"/>
            <a:ext cx="5744797" cy="2477601"/>
          </a:xfrm>
          <a:prstGeom prst="rect">
            <a:avLst/>
          </a:prstGeom>
          <a:noFill/>
        </p:spPr>
        <p:txBody>
          <a:bodyPr wrap="square">
            <a:spAutoFit/>
          </a:bodyPr>
          <a:lstStyle/>
          <a:p>
            <a:pPr marL="696912" indent="-342900" algn="just">
              <a:spcBef>
                <a:spcPts val="600"/>
              </a:spcBef>
              <a:buFont typeface="Arial" panose="020B0604020202020204" pitchFamily="34" charset="0"/>
              <a:buChar char="•"/>
            </a:pPr>
            <a:r>
              <a:rPr lang="en-US" sz="2000" dirty="0"/>
              <a:t>Once the test event is successfully saved now we will click on Test button.</a:t>
            </a:r>
          </a:p>
          <a:p>
            <a:pPr marL="696912" indent="-342900" algn="just">
              <a:spcBef>
                <a:spcPts val="600"/>
              </a:spcBef>
              <a:buFont typeface="Arial" panose="020B0604020202020204" pitchFamily="34" charset="0"/>
              <a:buChar char="•"/>
            </a:pPr>
            <a:r>
              <a:rPr lang="en-US" sz="2000" dirty="0"/>
              <a:t>Execution result tab will show us output of our program as successful.</a:t>
            </a:r>
          </a:p>
          <a:p>
            <a:pPr marL="354012" algn="just">
              <a:spcBef>
                <a:spcPts val="600"/>
              </a:spcBef>
            </a:pPr>
            <a:endParaRPr lang="en-US" sz="2000" dirty="0"/>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endParaRPr lang="en-US" sz="2000" dirty="0">
              <a:solidFill>
                <a:srgbClr val="0070C0"/>
              </a:solidFill>
              <a:latin typeface="Aharoni" panose="02010803020104030203" pitchFamily="2" charset="-79"/>
              <a:ea typeface="Segoe UI Emoji" panose="020B0502040204020203" pitchFamily="34" charset="0"/>
              <a:cs typeface="Aharoni" panose="02010803020104030203" pitchFamily="2" charset="-79"/>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 xmlns:a16="http://schemas.microsoft.com/office/drawing/2014/main" id="{4D5DD2AB-0F00-4FE0-B3BC-5F6365C8A2CB}"/>
              </a:ext>
            </a:extLst>
          </p:cNvPr>
          <p:cNvPicPr>
            <a:picLocks noChangeAspect="1"/>
          </p:cNvPicPr>
          <p:nvPr/>
        </p:nvPicPr>
        <p:blipFill>
          <a:blip r:embed="rId3"/>
          <a:stretch>
            <a:fillRect/>
          </a:stretch>
        </p:blipFill>
        <p:spPr>
          <a:xfrm>
            <a:off x="6251469" y="617766"/>
            <a:ext cx="5807563" cy="6112456"/>
          </a:xfrm>
          <a:prstGeom prst="rect">
            <a:avLst/>
          </a:prstGeom>
        </p:spPr>
      </p:pic>
    </p:spTree>
    <p:extLst>
      <p:ext uri="{BB962C8B-B14F-4D97-AF65-F5344CB8AC3E}">
        <p14:creationId xmlns:p14="http://schemas.microsoft.com/office/powerpoint/2010/main" val="2746799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 xmlns:a16="http://schemas.microsoft.com/office/drawing/2014/main" id="{B88CE920-D486-489C-882B-E1F0204E2B6B}"/>
              </a:ext>
            </a:extLst>
          </p:cNvPr>
          <p:cNvSpPr>
            <a:spLocks noGrp="1"/>
          </p:cNvSpPr>
          <p:nvPr>
            <p:ph type="title"/>
          </p:nvPr>
        </p:nvSpPr>
        <p:spPr>
          <a:xfrm>
            <a:off x="838200" y="1"/>
            <a:ext cx="10515600" cy="663484"/>
          </a:xfrm>
        </p:spPr>
        <p:txBody>
          <a:bodyPr>
            <a:normAutofit fontScale="90000"/>
          </a:bodyPr>
          <a:lstStyle/>
          <a:p>
            <a:r>
              <a:rPr lang="en-GB" dirty="0"/>
              <a:t>Instance Types</a:t>
            </a:r>
          </a:p>
        </p:txBody>
      </p:sp>
      <p:sp>
        <p:nvSpPr>
          <p:cNvPr id="4" name="Content Placeholder 3">
            <a:extLst>
              <a:ext uri="{FF2B5EF4-FFF2-40B4-BE49-F238E27FC236}">
                <a16:creationId xmlns="" xmlns:a16="http://schemas.microsoft.com/office/drawing/2014/main" id="{E195DABA-6693-4BDD-9704-FC88EC555BC8}"/>
              </a:ext>
            </a:extLst>
          </p:cNvPr>
          <p:cNvSpPr>
            <a:spLocks noGrp="1"/>
          </p:cNvSpPr>
          <p:nvPr>
            <p:ph idx="1"/>
          </p:nvPr>
        </p:nvSpPr>
        <p:spPr>
          <a:xfrm>
            <a:off x="838200" y="693676"/>
            <a:ext cx="10515600" cy="6164324"/>
          </a:xfrm>
        </p:spPr>
        <p:txBody>
          <a:bodyPr>
            <a:normAutofit/>
          </a:bodyPr>
          <a:lstStyle/>
          <a:p>
            <a:r>
              <a:rPr lang="en-US" sz="2000" b="0" i="0" dirty="0">
                <a:solidFill>
                  <a:srgbClr val="16191F"/>
                </a:solidFill>
                <a:effectLst/>
              </a:rPr>
              <a:t>When you launch an instance, the </a:t>
            </a:r>
            <a:r>
              <a:rPr lang="en-US" sz="2000" b="0" i="1" dirty="0">
                <a:solidFill>
                  <a:srgbClr val="16191F"/>
                </a:solidFill>
                <a:effectLst/>
              </a:rPr>
              <a:t>instance type</a:t>
            </a:r>
            <a:r>
              <a:rPr lang="en-US" sz="2000" b="0" i="0" dirty="0">
                <a:solidFill>
                  <a:srgbClr val="16191F"/>
                </a:solidFill>
                <a:effectLst/>
              </a:rPr>
              <a:t> that you specify determines the hardware of the host computer used for your instance. Each instance type offers different compute, memory, and storage capabilities, and is grouped in an instance family based on these capabilities. </a:t>
            </a:r>
          </a:p>
          <a:p>
            <a:r>
              <a:rPr lang="en-US" sz="2000" b="0" i="0" dirty="0">
                <a:solidFill>
                  <a:srgbClr val="16191F"/>
                </a:solidFill>
                <a:effectLst/>
              </a:rPr>
              <a:t>Select an instance type based on the requirements of the application or software that you plan to run on your instance</a:t>
            </a:r>
            <a:r>
              <a:rPr lang="en-US" sz="2000" b="0" i="0" dirty="0">
                <a:solidFill>
                  <a:srgbClr val="16191F"/>
                </a:solidFill>
                <a:effectLst/>
                <a:latin typeface="+mj-lt"/>
              </a:rPr>
              <a:t>.</a:t>
            </a:r>
          </a:p>
          <a:p>
            <a:endParaRPr lang="en-US" sz="2000" b="0" i="0" dirty="0">
              <a:solidFill>
                <a:srgbClr val="16191F"/>
              </a:solidFill>
              <a:effectLst/>
              <a:latin typeface="+mj-lt"/>
            </a:endParaRPr>
          </a:p>
          <a:p>
            <a:endParaRPr lang="en-GB" sz="2000" dirty="0">
              <a:latin typeface="+mj-lt"/>
            </a:endParaRPr>
          </a:p>
        </p:txBody>
      </p:sp>
      <p:pic>
        <p:nvPicPr>
          <p:cNvPr id="7" name="Picture 6">
            <a:extLst>
              <a:ext uri="{FF2B5EF4-FFF2-40B4-BE49-F238E27FC236}">
                <a16:creationId xmlns="" xmlns:a16="http://schemas.microsoft.com/office/drawing/2014/main" id="{DDC1732A-4FD9-4E8F-8F14-0966C1E028C8}"/>
              </a:ext>
            </a:extLst>
          </p:cNvPr>
          <p:cNvPicPr>
            <a:picLocks noChangeAspect="1"/>
          </p:cNvPicPr>
          <p:nvPr/>
        </p:nvPicPr>
        <p:blipFill>
          <a:blip r:embed="rId3"/>
          <a:stretch>
            <a:fillRect/>
          </a:stretch>
        </p:blipFill>
        <p:spPr>
          <a:xfrm>
            <a:off x="1045000" y="2221387"/>
            <a:ext cx="3514725" cy="3492079"/>
          </a:xfrm>
          <a:prstGeom prst="rect">
            <a:avLst/>
          </a:prstGeom>
        </p:spPr>
      </p:pic>
      <p:sp>
        <p:nvSpPr>
          <p:cNvPr id="14" name="TextBox 13">
            <a:extLst>
              <a:ext uri="{FF2B5EF4-FFF2-40B4-BE49-F238E27FC236}">
                <a16:creationId xmlns="" xmlns:a16="http://schemas.microsoft.com/office/drawing/2014/main" id="{80ACE441-35FB-4BA9-8ED9-E85F04D4C9A5}"/>
              </a:ext>
            </a:extLst>
          </p:cNvPr>
          <p:cNvSpPr txBox="1"/>
          <p:nvPr/>
        </p:nvSpPr>
        <p:spPr>
          <a:xfrm>
            <a:off x="5219950" y="3170550"/>
            <a:ext cx="6100090" cy="1477328"/>
          </a:xfrm>
          <a:prstGeom prst="rect">
            <a:avLst/>
          </a:prstGeom>
          <a:noFill/>
        </p:spPr>
        <p:txBody>
          <a:bodyPr wrap="square">
            <a:spAutoFit/>
          </a:bodyPr>
          <a:lstStyle/>
          <a:p>
            <a:r>
              <a:rPr lang="en-US" sz="1800" dirty="0"/>
              <a:t>AWS has the following naming convention:</a:t>
            </a:r>
          </a:p>
          <a:p>
            <a:pPr marL="0" indent="0">
              <a:buNone/>
            </a:pPr>
            <a:r>
              <a:rPr lang="en-US" sz="1800" dirty="0"/>
              <a:t>                             m5.2xlarge</a:t>
            </a:r>
          </a:p>
          <a:p>
            <a:pPr marL="0" indent="0">
              <a:buNone/>
            </a:pPr>
            <a:r>
              <a:rPr lang="en-US" sz="1800" dirty="0"/>
              <a:t>- m: instance class </a:t>
            </a:r>
          </a:p>
          <a:p>
            <a:pPr marL="0" indent="0">
              <a:buNone/>
            </a:pPr>
            <a:r>
              <a:rPr lang="en-US" sz="1800" dirty="0"/>
              <a:t>- 5: generation (AWS improves them over time)</a:t>
            </a:r>
          </a:p>
          <a:p>
            <a:pPr marL="0" indent="0">
              <a:buNone/>
            </a:pPr>
            <a:r>
              <a:rPr lang="en-US" sz="1800" dirty="0"/>
              <a:t>- 2xlarge: size within the instance class</a:t>
            </a:r>
          </a:p>
        </p:txBody>
      </p:sp>
    </p:spTree>
    <p:extLst>
      <p:ext uri="{BB962C8B-B14F-4D97-AF65-F5344CB8AC3E}">
        <p14:creationId xmlns:p14="http://schemas.microsoft.com/office/powerpoint/2010/main" val="3482873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9" name="TextBox 8">
            <a:extLst>
              <a:ext uri="{FF2B5EF4-FFF2-40B4-BE49-F238E27FC236}">
                <a16:creationId xmlns="" xmlns:a16="http://schemas.microsoft.com/office/drawing/2014/main" id="{AB7C1106-55FF-B123-C2C3-3C5D24D91B30}"/>
              </a:ext>
            </a:extLst>
          </p:cNvPr>
          <p:cNvSpPr txBox="1"/>
          <p:nvPr/>
        </p:nvSpPr>
        <p:spPr>
          <a:xfrm>
            <a:off x="506673" y="882636"/>
            <a:ext cx="4679282" cy="3247043"/>
          </a:xfrm>
          <a:prstGeom prst="rect">
            <a:avLst/>
          </a:prstGeom>
          <a:noFill/>
        </p:spPr>
        <p:txBody>
          <a:bodyPr wrap="square">
            <a:spAutoFit/>
          </a:bodyPr>
          <a:lstStyle/>
          <a:p>
            <a:pPr marL="696912" indent="-342900" algn="just">
              <a:spcBef>
                <a:spcPts val="600"/>
              </a:spcBef>
            </a:pPr>
            <a:r>
              <a:rPr lang="en-US" sz="2000" dirty="0"/>
              <a:t>Step1:</a:t>
            </a:r>
          </a:p>
          <a:p>
            <a:pPr marL="696912" indent="-342900" algn="just">
              <a:spcBef>
                <a:spcPts val="600"/>
              </a:spcBef>
              <a:buFont typeface="Arial" panose="020B0604020202020204" pitchFamily="34" charset="0"/>
              <a:buChar char="•"/>
            </a:pPr>
            <a:r>
              <a:rPr lang="en-US" sz="2000" dirty="0"/>
              <a:t>Login in to your AWS management console </a:t>
            </a:r>
            <a:r>
              <a:rPr lang="en-US" sz="2000" dirty="0">
                <a:hlinkClick r:id="rId3"/>
              </a:rPr>
              <a:t>website</a:t>
            </a:r>
            <a:r>
              <a:rPr lang="en-US" sz="2000" dirty="0"/>
              <a:t>.</a:t>
            </a:r>
          </a:p>
          <a:p>
            <a:pPr marL="696912" indent="-342900" algn="just">
              <a:spcBef>
                <a:spcPts val="600"/>
              </a:spcBef>
              <a:buFont typeface="Arial" panose="020B0604020202020204" pitchFamily="34" charset="0"/>
              <a:buChar char="•"/>
            </a:pPr>
            <a:r>
              <a:rPr lang="en-US" sz="2000" dirty="0"/>
              <a:t>Select EC2 service and click on Launch instance tab.</a:t>
            </a: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endParaRPr lang="en-US" sz="2000" dirty="0">
              <a:solidFill>
                <a:srgbClr val="0070C0"/>
              </a:solidFill>
              <a:latin typeface="Aharoni" panose="02010803020104030203" pitchFamily="2" charset="-79"/>
              <a:ea typeface="Segoe UI Emoji" panose="020B0502040204020203" pitchFamily="34" charset="0"/>
              <a:cs typeface="Aharoni" panose="02010803020104030203" pitchFamily="2" charset="-79"/>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 xmlns:a16="http://schemas.microsoft.com/office/drawing/2014/main" id="{AAA40B72-0B03-4936-AE91-765356F412E8}"/>
              </a:ext>
            </a:extLst>
          </p:cNvPr>
          <p:cNvSpPr>
            <a:spLocks noGrp="1"/>
          </p:cNvSpPr>
          <p:nvPr>
            <p:ph type="title"/>
          </p:nvPr>
        </p:nvSpPr>
        <p:spPr>
          <a:xfrm>
            <a:off x="838200" y="-24364"/>
            <a:ext cx="5806001" cy="687850"/>
          </a:xfrm>
        </p:spPr>
        <p:txBody>
          <a:bodyPr>
            <a:normAutofit/>
          </a:bodyPr>
          <a:lstStyle/>
          <a:p>
            <a:r>
              <a:rPr lang="en-GB" sz="3200" dirty="0"/>
              <a:t>Launching &amp; Configuring EC2</a:t>
            </a:r>
          </a:p>
        </p:txBody>
      </p:sp>
      <p:pic>
        <p:nvPicPr>
          <p:cNvPr id="5" name="Picture 4">
            <a:extLst>
              <a:ext uri="{FF2B5EF4-FFF2-40B4-BE49-F238E27FC236}">
                <a16:creationId xmlns="" xmlns:a16="http://schemas.microsoft.com/office/drawing/2014/main" id="{D62A82E5-511F-477E-B4A1-A434F79A0135}"/>
              </a:ext>
            </a:extLst>
          </p:cNvPr>
          <p:cNvPicPr>
            <a:picLocks noChangeAspect="1"/>
          </p:cNvPicPr>
          <p:nvPr/>
        </p:nvPicPr>
        <p:blipFill>
          <a:blip r:embed="rId4"/>
          <a:stretch>
            <a:fillRect/>
          </a:stretch>
        </p:blipFill>
        <p:spPr>
          <a:xfrm>
            <a:off x="5185955" y="693676"/>
            <a:ext cx="6769426" cy="5818957"/>
          </a:xfrm>
          <a:prstGeom prst="rect">
            <a:avLst/>
          </a:prstGeom>
        </p:spPr>
      </p:pic>
    </p:spTree>
    <p:extLst>
      <p:ext uri="{BB962C8B-B14F-4D97-AF65-F5344CB8AC3E}">
        <p14:creationId xmlns:p14="http://schemas.microsoft.com/office/powerpoint/2010/main" val="3482873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9" name="TextBox 8">
            <a:extLst>
              <a:ext uri="{FF2B5EF4-FFF2-40B4-BE49-F238E27FC236}">
                <a16:creationId xmlns="" xmlns:a16="http://schemas.microsoft.com/office/drawing/2014/main" id="{AB7C1106-55FF-B123-C2C3-3C5D24D91B30}"/>
              </a:ext>
            </a:extLst>
          </p:cNvPr>
          <p:cNvSpPr txBox="1"/>
          <p:nvPr/>
        </p:nvSpPr>
        <p:spPr>
          <a:xfrm>
            <a:off x="506673" y="874249"/>
            <a:ext cx="4679282" cy="6555641"/>
          </a:xfrm>
          <a:prstGeom prst="rect">
            <a:avLst/>
          </a:prstGeom>
          <a:noFill/>
        </p:spPr>
        <p:txBody>
          <a:bodyPr wrap="square">
            <a:spAutoFit/>
          </a:bodyPr>
          <a:lstStyle/>
          <a:p>
            <a:pPr marL="354012" algn="just">
              <a:spcBef>
                <a:spcPts val="600"/>
              </a:spcBef>
            </a:pPr>
            <a:r>
              <a:rPr lang="en-US" sz="2000" dirty="0"/>
              <a:t>Step2:</a:t>
            </a:r>
          </a:p>
          <a:p>
            <a:pPr marL="696912" indent="-342900" algn="just">
              <a:spcBef>
                <a:spcPts val="600"/>
              </a:spcBef>
              <a:buFont typeface="Arial" panose="020B0604020202020204" pitchFamily="34" charset="0"/>
              <a:buChar char="•"/>
            </a:pPr>
            <a:r>
              <a:rPr lang="en-US" sz="2000" dirty="0"/>
              <a:t>In Name and tags type a instance name as MyFirstInstance.</a:t>
            </a:r>
          </a:p>
          <a:p>
            <a:pPr marL="696912" indent="-342900" algn="just">
              <a:spcBef>
                <a:spcPts val="600"/>
              </a:spcBef>
              <a:buFont typeface="Arial" panose="020B0604020202020204" pitchFamily="34" charset="0"/>
              <a:buChar char="•"/>
            </a:pPr>
            <a:r>
              <a:rPr lang="en-US" sz="2000" dirty="0"/>
              <a:t>In Number of instances type as 1. with the help of this tab we can launch as many instances as we want with a same configuration.</a:t>
            </a:r>
          </a:p>
          <a:p>
            <a:pPr marL="696912" indent="-342900" algn="just">
              <a:spcBef>
                <a:spcPts val="600"/>
              </a:spcBef>
              <a:buFont typeface="Arial" panose="020B0604020202020204" pitchFamily="34" charset="0"/>
              <a:buChar char="•"/>
            </a:pPr>
            <a:r>
              <a:rPr lang="en-US" sz="2000" dirty="0"/>
              <a:t>In Application and OS Images(Amazon Machine Image) select OS as Amazon Linux. </a:t>
            </a:r>
          </a:p>
          <a:p>
            <a:pPr marL="696912" indent="-342900" algn="just">
              <a:spcBef>
                <a:spcPts val="600"/>
              </a:spcBef>
              <a:buFont typeface="Arial" panose="020B0604020202020204" pitchFamily="34" charset="0"/>
              <a:buChar char="•"/>
            </a:pPr>
            <a:r>
              <a:rPr lang="en-US" sz="2000" dirty="0"/>
              <a:t>In Amazon Machine Image (AMI)select default Amazon Linux 2023 AMI configuration as it is a Free tier  eligible configuration.</a:t>
            </a: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endParaRPr lang="en-US" sz="2000" dirty="0">
              <a:solidFill>
                <a:srgbClr val="0070C0"/>
              </a:solidFill>
              <a:latin typeface="Aharoni" panose="02010803020104030203" pitchFamily="2" charset="-79"/>
              <a:ea typeface="Segoe UI Emoji" panose="020B0502040204020203" pitchFamily="34" charset="0"/>
              <a:cs typeface="Aharoni" panose="02010803020104030203" pitchFamily="2" charset="-79"/>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 xmlns:a16="http://schemas.microsoft.com/office/drawing/2014/main" id="{A91FA9F1-24F5-4822-98A8-04D056BC15A9}"/>
              </a:ext>
            </a:extLst>
          </p:cNvPr>
          <p:cNvPicPr>
            <a:picLocks noChangeAspect="1"/>
          </p:cNvPicPr>
          <p:nvPr/>
        </p:nvPicPr>
        <p:blipFill>
          <a:blip r:embed="rId3"/>
          <a:stretch>
            <a:fillRect/>
          </a:stretch>
        </p:blipFill>
        <p:spPr>
          <a:xfrm>
            <a:off x="5185955" y="670817"/>
            <a:ext cx="6938068" cy="5874637"/>
          </a:xfrm>
          <a:prstGeom prst="rect">
            <a:avLst/>
          </a:prstGeom>
        </p:spPr>
      </p:pic>
    </p:spTree>
    <p:extLst>
      <p:ext uri="{BB962C8B-B14F-4D97-AF65-F5344CB8AC3E}">
        <p14:creationId xmlns:p14="http://schemas.microsoft.com/office/powerpoint/2010/main" val="3482873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9" name="TextBox 8">
            <a:extLst>
              <a:ext uri="{FF2B5EF4-FFF2-40B4-BE49-F238E27FC236}">
                <a16:creationId xmlns="" xmlns:a16="http://schemas.microsoft.com/office/drawing/2014/main" id="{AB7C1106-55FF-B123-C2C3-3C5D24D91B30}"/>
              </a:ext>
            </a:extLst>
          </p:cNvPr>
          <p:cNvSpPr txBox="1"/>
          <p:nvPr/>
        </p:nvSpPr>
        <p:spPr>
          <a:xfrm>
            <a:off x="463359" y="933016"/>
            <a:ext cx="4679282" cy="4478149"/>
          </a:xfrm>
          <a:prstGeom prst="rect">
            <a:avLst/>
          </a:prstGeom>
          <a:noFill/>
        </p:spPr>
        <p:txBody>
          <a:bodyPr wrap="square">
            <a:spAutoFit/>
          </a:bodyPr>
          <a:lstStyle/>
          <a:p>
            <a:pPr marL="354012" algn="just">
              <a:spcBef>
                <a:spcPts val="600"/>
              </a:spcBef>
            </a:pPr>
            <a:r>
              <a:rPr lang="en-US" sz="2000" dirty="0"/>
              <a:t>Step3:</a:t>
            </a:r>
          </a:p>
          <a:p>
            <a:pPr marL="696912" indent="-342900" algn="just">
              <a:spcBef>
                <a:spcPts val="600"/>
              </a:spcBef>
              <a:buFont typeface="Arial" panose="020B0604020202020204" pitchFamily="34" charset="0"/>
              <a:buChar char="•"/>
            </a:pPr>
            <a:r>
              <a:rPr lang="en-US" sz="2000" dirty="0"/>
              <a:t>In a Instance type tab we can select configuration as per our application and configuration.  For this instance we will select t2.micro and it is  Free tier eligible.</a:t>
            </a:r>
          </a:p>
          <a:p>
            <a:pPr marL="696912" indent="-342900" algn="just">
              <a:spcBef>
                <a:spcPts val="600"/>
              </a:spcBef>
              <a:buFont typeface="Arial" panose="020B0604020202020204" pitchFamily="34" charset="0"/>
              <a:buChar char="•"/>
            </a:pPr>
            <a:r>
              <a:rPr lang="en-US" sz="2000" dirty="0"/>
              <a:t>We use a key pair to securely connect to our Instance. Create a new key pair and select it.</a:t>
            </a:r>
          </a:p>
          <a:p>
            <a:pPr marL="354012" algn="just">
              <a:spcBef>
                <a:spcPts val="600"/>
              </a:spcBef>
            </a:pPr>
            <a:r>
              <a:rPr lang="en-US" sz="2000" dirty="0">
                <a:latin typeface="Bahnschrift SemiBold SemiConden" panose="020B0502040204020203" pitchFamily="34" charset="0"/>
              </a:rPr>
              <a:t>  </a:t>
            </a: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endParaRPr lang="en-US" sz="2000" dirty="0">
              <a:solidFill>
                <a:srgbClr val="0070C0"/>
              </a:solidFill>
              <a:latin typeface="Aharoni" panose="02010803020104030203" pitchFamily="2" charset="-79"/>
              <a:ea typeface="Segoe UI Emoji" panose="020B0502040204020203" pitchFamily="34" charset="0"/>
              <a:cs typeface="Aharoni" panose="02010803020104030203" pitchFamily="2" charset="-79"/>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 xmlns:a16="http://schemas.microsoft.com/office/drawing/2014/main" id="{DD72012A-0ECA-4EE8-B36B-71E91130D57E}"/>
              </a:ext>
            </a:extLst>
          </p:cNvPr>
          <p:cNvPicPr>
            <a:picLocks noChangeAspect="1"/>
          </p:cNvPicPr>
          <p:nvPr/>
        </p:nvPicPr>
        <p:blipFill>
          <a:blip r:embed="rId3"/>
          <a:stretch>
            <a:fillRect/>
          </a:stretch>
        </p:blipFill>
        <p:spPr>
          <a:xfrm>
            <a:off x="5303521" y="663484"/>
            <a:ext cx="6800094" cy="5934669"/>
          </a:xfrm>
          <a:prstGeom prst="rect">
            <a:avLst/>
          </a:prstGeom>
        </p:spPr>
      </p:pic>
    </p:spTree>
    <p:extLst>
      <p:ext uri="{BB962C8B-B14F-4D97-AF65-F5344CB8AC3E}">
        <p14:creationId xmlns:p14="http://schemas.microsoft.com/office/powerpoint/2010/main" val="3482873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9" name="TextBox 8">
            <a:extLst>
              <a:ext uri="{FF2B5EF4-FFF2-40B4-BE49-F238E27FC236}">
                <a16:creationId xmlns="" xmlns:a16="http://schemas.microsoft.com/office/drawing/2014/main" id="{AB7C1106-55FF-B123-C2C3-3C5D24D91B30}"/>
              </a:ext>
            </a:extLst>
          </p:cNvPr>
          <p:cNvSpPr txBox="1"/>
          <p:nvPr/>
        </p:nvSpPr>
        <p:spPr>
          <a:xfrm>
            <a:off x="506673" y="757646"/>
            <a:ext cx="4770721" cy="3554819"/>
          </a:xfrm>
          <a:prstGeom prst="rect">
            <a:avLst/>
          </a:prstGeom>
          <a:noFill/>
        </p:spPr>
        <p:txBody>
          <a:bodyPr wrap="square">
            <a:spAutoFit/>
          </a:bodyPr>
          <a:lstStyle/>
          <a:p>
            <a:pPr marL="354012" algn="just">
              <a:spcBef>
                <a:spcPts val="600"/>
              </a:spcBef>
            </a:pPr>
            <a:r>
              <a:rPr lang="en-US" sz="2000" dirty="0"/>
              <a:t>Step4:</a:t>
            </a:r>
          </a:p>
          <a:p>
            <a:pPr marL="696912" indent="-342900" algn="just">
              <a:spcBef>
                <a:spcPts val="600"/>
              </a:spcBef>
              <a:buFont typeface="Arial" pitchFamily="34" charset="0"/>
              <a:buChar char="•"/>
            </a:pPr>
            <a:r>
              <a:rPr lang="en-US" sz="2000" dirty="0"/>
              <a:t>In Network setting create a Firewall (Security group) as Allow SSH traffic from Anywhere.</a:t>
            </a:r>
          </a:p>
          <a:p>
            <a:pPr marL="696912" indent="-342900" algn="just">
              <a:spcBef>
                <a:spcPts val="600"/>
              </a:spcBef>
              <a:buFont typeface="Arial" pitchFamily="34" charset="0"/>
              <a:buChar char="•"/>
            </a:pPr>
            <a:r>
              <a:rPr lang="en-US" sz="2000" dirty="0"/>
              <a:t>For Configure Storage tab select default 8GiB root Volume.</a:t>
            </a:r>
          </a:p>
          <a:p>
            <a:pPr marL="696912" indent="-342900" algn="just">
              <a:spcBef>
                <a:spcPts val="600"/>
              </a:spcBef>
              <a:buFont typeface="Arial" pitchFamily="34" charset="0"/>
              <a:buChar char="•"/>
            </a:pPr>
            <a:r>
              <a:rPr lang="en-US" sz="2000" dirty="0"/>
              <a:t>Click on Launch Instance tab.</a:t>
            </a: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endParaRPr lang="en-US" sz="2000" dirty="0">
              <a:solidFill>
                <a:srgbClr val="0070C0"/>
              </a:solidFill>
              <a:latin typeface="Aharoni" panose="02010803020104030203" pitchFamily="2" charset="-79"/>
              <a:ea typeface="Segoe UI Emoji" panose="020B0502040204020203" pitchFamily="34" charset="0"/>
              <a:cs typeface="Aharoni" panose="02010803020104030203" pitchFamily="2" charset="-79"/>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 xmlns:a16="http://schemas.microsoft.com/office/drawing/2014/main" id="{0DF6BC02-E794-41CF-B2C2-9BD2862159A1}"/>
              </a:ext>
            </a:extLst>
          </p:cNvPr>
          <p:cNvPicPr>
            <a:picLocks noChangeAspect="1"/>
          </p:cNvPicPr>
          <p:nvPr/>
        </p:nvPicPr>
        <p:blipFill>
          <a:blip r:embed="rId3"/>
          <a:stretch>
            <a:fillRect/>
          </a:stretch>
        </p:blipFill>
        <p:spPr>
          <a:xfrm>
            <a:off x="5394960" y="663485"/>
            <a:ext cx="6797040" cy="5901776"/>
          </a:xfrm>
          <a:prstGeom prst="rect">
            <a:avLst/>
          </a:prstGeom>
        </p:spPr>
      </p:pic>
    </p:spTree>
    <p:extLst>
      <p:ext uri="{BB962C8B-B14F-4D97-AF65-F5344CB8AC3E}">
        <p14:creationId xmlns:p14="http://schemas.microsoft.com/office/powerpoint/2010/main" val="3482873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3A8A9-1D6D-1AA8-89E4-5728B06EDBBD}"/>
              </a:ext>
            </a:extLst>
          </p:cNvPr>
          <p:cNvSpPr/>
          <p:nvPr/>
        </p:nvSpPr>
        <p:spPr>
          <a:xfrm>
            <a:off x="0" y="0"/>
            <a:ext cx="389107" cy="6858000"/>
          </a:xfrm>
          <a:prstGeom prst="rect">
            <a:avLst/>
          </a:prstGeom>
          <a:solidFill>
            <a:srgbClr val="0D0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Logo&#10;&#10;Description automatically generated">
            <a:extLst>
              <a:ext uri="{FF2B5EF4-FFF2-40B4-BE49-F238E27FC236}">
                <a16:creationId xmlns="" xmlns:a16="http://schemas.microsoft.com/office/drawing/2014/main" id="{201DA567-C24F-D5F2-69D0-CC997D088B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2109" y="-45234"/>
            <a:ext cx="618578" cy="738910"/>
          </a:xfrm>
          <a:prstGeom prst="rect">
            <a:avLst/>
          </a:prstGeom>
        </p:spPr>
      </p:pic>
      <p:sp>
        <p:nvSpPr>
          <p:cNvPr id="8" name="TextBox 7">
            <a:extLst>
              <a:ext uri="{FF2B5EF4-FFF2-40B4-BE49-F238E27FC236}">
                <a16:creationId xmlns="" xmlns:a16="http://schemas.microsoft.com/office/drawing/2014/main" id="{FAEF486E-11D2-0B6C-3074-77053E9F72D7}"/>
              </a:ext>
            </a:extLst>
          </p:cNvPr>
          <p:cNvSpPr txBox="1"/>
          <p:nvPr/>
        </p:nvSpPr>
        <p:spPr>
          <a:xfrm>
            <a:off x="6596379" y="166375"/>
            <a:ext cx="3895730" cy="369332"/>
          </a:xfrm>
          <a:prstGeom prst="rect">
            <a:avLst/>
          </a:prstGeom>
          <a:noFill/>
        </p:spPr>
        <p:txBody>
          <a:bodyPr wrap="square">
            <a:spAutoFit/>
          </a:bodyPr>
          <a:lstStyle/>
          <a:p>
            <a:r>
              <a:rPr lang="en-IN">
                <a:latin typeface="Arial Black" panose="020B0A04020102020204" pitchFamily="34" charset="0"/>
              </a:rPr>
              <a:t>Unlimited Powerful Learning</a:t>
            </a:r>
          </a:p>
        </p:txBody>
      </p:sp>
      <p:sp>
        <p:nvSpPr>
          <p:cNvPr id="20" name="Rectangle 19">
            <a:extLst>
              <a:ext uri="{FF2B5EF4-FFF2-40B4-BE49-F238E27FC236}">
                <a16:creationId xmlns="" xmlns:a16="http://schemas.microsoft.com/office/drawing/2014/main" id="{41B02458-0C19-FF7A-765A-DD6E91E55D3E}"/>
              </a:ext>
            </a:extLst>
          </p:cNvPr>
          <p:cNvSpPr/>
          <p:nvPr/>
        </p:nvSpPr>
        <p:spPr>
          <a:xfrm>
            <a:off x="389107" y="617766"/>
            <a:ext cx="10930934" cy="457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solidFill>
            </a:endParaRPr>
          </a:p>
        </p:txBody>
      </p:sp>
      <p:sp>
        <p:nvSpPr>
          <p:cNvPr id="9" name="TextBox 8">
            <a:extLst>
              <a:ext uri="{FF2B5EF4-FFF2-40B4-BE49-F238E27FC236}">
                <a16:creationId xmlns="" xmlns:a16="http://schemas.microsoft.com/office/drawing/2014/main" id="{AB7C1106-55FF-B123-C2C3-3C5D24D91B30}"/>
              </a:ext>
            </a:extLst>
          </p:cNvPr>
          <p:cNvSpPr txBox="1"/>
          <p:nvPr/>
        </p:nvSpPr>
        <p:spPr>
          <a:xfrm>
            <a:off x="506673" y="757645"/>
            <a:ext cx="4802110" cy="4324261"/>
          </a:xfrm>
          <a:prstGeom prst="rect">
            <a:avLst/>
          </a:prstGeom>
          <a:noFill/>
        </p:spPr>
        <p:txBody>
          <a:bodyPr wrap="square">
            <a:spAutoFit/>
          </a:bodyPr>
          <a:lstStyle/>
          <a:p>
            <a:pPr marL="354012" algn="just">
              <a:spcBef>
                <a:spcPts val="600"/>
              </a:spcBef>
            </a:pPr>
            <a:r>
              <a:rPr lang="en-US" sz="2000" dirty="0"/>
              <a:t>Step5: </a:t>
            </a:r>
          </a:p>
          <a:p>
            <a:pPr marL="696912" indent="-342900" algn="just">
              <a:spcBef>
                <a:spcPts val="600"/>
              </a:spcBef>
              <a:buFont typeface="Arial" pitchFamily="34" charset="0"/>
              <a:buChar char="•"/>
            </a:pPr>
            <a:r>
              <a:rPr lang="en-US" sz="2000" dirty="0"/>
              <a:t>Now we can see our instance named MyFirstInstance is launched successfully and Instance State is showing as running.</a:t>
            </a:r>
          </a:p>
          <a:p>
            <a:pPr marL="696912" indent="-342900" algn="just">
              <a:spcBef>
                <a:spcPts val="600"/>
              </a:spcBef>
            </a:pPr>
            <a:endParaRPr lang="en-US" sz="2000" dirty="0">
              <a:latin typeface="Bahnschrift SemiBold SemiConden" panose="020B0502040204020203" pitchFamily="34" charset="0"/>
            </a:endParaRPr>
          </a:p>
          <a:p>
            <a:pPr marL="696912" indent="-342900" algn="just">
              <a:spcBef>
                <a:spcPts val="600"/>
              </a:spcBef>
              <a:buFont typeface="Arial" pitchFamily="34" charset="0"/>
              <a:buChar char="•"/>
            </a:pPr>
            <a:endParaRPr lang="en-US" sz="2000" dirty="0">
              <a:solidFill>
                <a:schemeClr val="accent6">
                  <a:lumMod val="75000"/>
                </a:schemeClr>
              </a:solidFill>
              <a:latin typeface="Bahnschrift SemiBold SemiConden" panose="020B0502040204020203" pitchFamily="34" charset="0"/>
            </a:endParaRP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pPr marL="696912" indent="-342900" algn="just">
              <a:spcBef>
                <a:spcPts val="600"/>
              </a:spcBef>
            </a:pPr>
            <a:endParaRPr lang="en-US" sz="2000" dirty="0">
              <a:solidFill>
                <a:schemeClr val="accent6">
                  <a:lumMod val="75000"/>
                </a:schemeClr>
              </a:solidFill>
              <a:latin typeface="Bahnschrift SemiBold SemiConden" panose="020B0502040204020203" pitchFamily="34" charset="0"/>
            </a:endParaRPr>
          </a:p>
          <a:p>
            <a:endParaRPr lang="en-US" sz="2000" dirty="0">
              <a:solidFill>
                <a:srgbClr val="0070C0"/>
              </a:solidFill>
              <a:latin typeface="Aharoni" panose="02010803020104030203" pitchFamily="2" charset="-79"/>
              <a:ea typeface="Segoe UI Emoji" panose="020B0502040204020203" pitchFamily="34" charset="0"/>
              <a:cs typeface="Aharoni" panose="02010803020104030203" pitchFamily="2" charset="-79"/>
            </a:endParaRPr>
          </a:p>
        </p:txBody>
      </p:sp>
      <p:sp>
        <p:nvSpPr>
          <p:cNvPr id="31" name="Isosceles Triangle 30">
            <a:extLst>
              <a:ext uri="{FF2B5EF4-FFF2-40B4-BE49-F238E27FC236}">
                <a16:creationId xmlns="" xmlns:a16="http://schemas.microsoft.com/office/drawing/2014/main" id="{019E9F86-B8C2-E645-7A81-0A0D591CF103}"/>
              </a:ext>
            </a:extLst>
          </p:cNvPr>
          <p:cNvSpPr/>
          <p:nvPr/>
        </p:nvSpPr>
        <p:spPr>
          <a:xfrm rot="8083567">
            <a:off x="11350884" y="6345334"/>
            <a:ext cx="1232054" cy="600610"/>
          </a:xfrm>
          <a:prstGeom prst="triangle">
            <a:avLst/>
          </a:prstGeom>
          <a:solidFill>
            <a:srgbClr val="5046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 xmlns:a16="http://schemas.microsoft.com/office/drawing/2014/main" id="{43564C4E-26FB-4CC7-9988-AE1267241567}"/>
              </a:ext>
            </a:extLst>
          </p:cNvPr>
          <p:cNvPicPr>
            <a:picLocks noChangeAspect="1"/>
          </p:cNvPicPr>
          <p:nvPr/>
        </p:nvPicPr>
        <p:blipFill>
          <a:blip r:embed="rId3"/>
          <a:stretch>
            <a:fillRect/>
          </a:stretch>
        </p:blipFill>
        <p:spPr>
          <a:xfrm>
            <a:off x="5256154" y="693675"/>
            <a:ext cx="6935845" cy="5858429"/>
          </a:xfrm>
          <a:prstGeom prst="rect">
            <a:avLst/>
          </a:prstGeom>
        </p:spPr>
      </p:pic>
    </p:spTree>
    <p:extLst>
      <p:ext uri="{BB962C8B-B14F-4D97-AF65-F5344CB8AC3E}">
        <p14:creationId xmlns:p14="http://schemas.microsoft.com/office/powerpoint/2010/main" val="3482873590"/>
      </p:ext>
    </p:extLst>
  </p:cSld>
  <p:clrMapOvr>
    <a:masterClrMapping/>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TotalTime>
  <Words>1753</Words>
  <Application>Microsoft Office PowerPoint</Application>
  <PresentationFormat>Widescreen</PresentationFormat>
  <Paragraphs>204</Paragraphs>
  <Slides>31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Aharoni</vt:lpstr>
      <vt:lpstr>Amazon Ember</vt:lpstr>
      <vt:lpstr>Arial</vt:lpstr>
      <vt:lpstr>Arial Black</vt:lpstr>
      <vt:lpstr>Bahnschrift SemiBold SemiConden</vt:lpstr>
      <vt:lpstr>Calibri</vt:lpstr>
      <vt:lpstr>Calibri Light</vt:lpstr>
      <vt:lpstr>Comic Sans MS</vt:lpstr>
      <vt:lpstr>Segoe UI Emoji</vt:lpstr>
      <vt:lpstr>Times New Roman</vt:lpstr>
      <vt:lpstr>Office Theme</vt:lpstr>
      <vt:lpstr>Amazon Elastic Compute Cloud (EC2)</vt:lpstr>
      <vt:lpstr>Features of Amazon EC2 </vt:lpstr>
      <vt:lpstr> Instances and AMIs </vt:lpstr>
      <vt:lpstr>Instance Types</vt:lpstr>
      <vt:lpstr>Launching &amp; Configuring EC2</vt:lpstr>
      <vt:lpstr>PowerPoint Presentation</vt:lpstr>
      <vt:lpstr>PowerPoint Presentation</vt:lpstr>
      <vt:lpstr>PowerPoint Presentation</vt:lpstr>
      <vt:lpstr>PowerPoint Presentation</vt:lpstr>
      <vt:lpstr>PowerPoint Presentation</vt:lpstr>
      <vt:lpstr>PowerPoint Presentation</vt:lpstr>
      <vt:lpstr>Load balancing &amp; Auto Scaling</vt:lpstr>
      <vt:lpstr>Auto Scaling:</vt:lpstr>
      <vt:lpstr>Launching Auto Scaling Group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AWS Lambda</vt:lpstr>
      <vt:lpstr>Deploying Lambda Function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Pavan Pavan</dc:creator>
  <cp:lastModifiedBy>DELL</cp:lastModifiedBy>
  <cp:revision>309</cp:revision>
  <dcterms:created xsi:type="dcterms:W3CDTF">2023-03-02T11:04:51Z</dcterms:created>
  <dcterms:modified xsi:type="dcterms:W3CDTF">2023-10-18T09:16:51Z</dcterms:modified>
</cp:coreProperties>
</file>